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_rels/.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slideLayouts/slideLayout19.xml" ContentType="application/vnd.openxmlformats-officedocument.presentationml.slideLayout+xml"/>
  <Override PartName="/ppt/slideLayouts/slideLayout17.xml" ContentType="application/vnd.openxmlformats-officedocument.presentationml.slideLayout+xml"/>
  <Override PartName="/ppt/slideLayouts/slideLayout8.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9.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1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3.xml" ContentType="application/vnd.openxmlformats-officedocument.presentationml.slideLayout+xml"/>
  <Override PartName="/ppt/slideLayouts/_rels/slideLayout14.xml.rels" ContentType="application/vnd.openxmlformats-package.relationships+xml"/>
  <Override PartName="/ppt/slideLayouts/_rels/slideLayout22.xml.rels" ContentType="application/vnd.openxmlformats-package.relationships+xml"/>
  <Override PartName="/ppt/slideLayouts/_rels/slideLayout7.xml.rels" ContentType="application/vnd.openxmlformats-package.relationships+xml"/>
  <Override PartName="/ppt/slideLayouts/_rels/slideLayout23.xml.rels" ContentType="application/vnd.openxmlformats-package.relationships+xml"/>
  <Override PartName="/ppt/slideLayouts/_rels/slideLayout15.xml.rels" ContentType="application/vnd.openxmlformats-package.relationships+xml"/>
  <Override PartName="/ppt/slideLayouts/_rels/slideLayout24.xml.rels" ContentType="application/vnd.openxmlformats-package.relationships+xml"/>
  <Override PartName="/ppt/slideLayouts/_rels/slideLayout16.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13.xml.rels" ContentType="application/vnd.openxmlformats-package.relationships+xml"/>
  <Override PartName="/ppt/slideLayouts/_rels/slideLayout3.xml.rels" ContentType="application/vnd.openxmlformats-package.relationships+xml"/>
  <Override PartName="/ppt/slideLayouts/_rels/slideLayout9.xml.rels" ContentType="application/vnd.openxmlformats-package.relationships+xml"/>
  <Override PartName="/ppt/slideLayouts/_rels/slideLayout2.xml.rels" ContentType="application/vnd.openxmlformats-package.relationships+xml"/>
  <Override PartName="/ppt/slideLayouts/_rels/slideLayout8.xml.rels" ContentType="application/vnd.openxmlformats-package.relationships+xml"/>
  <Override PartName="/ppt/slideLayouts/_rels/slideLayout1.xml.rels" ContentType="application/vnd.openxmlformats-package.relationships+xml"/>
  <Override PartName="/ppt/slideLayouts/_rels/slideLayout18.xml.rels" ContentType="application/vnd.openxmlformats-package.relationships+xml"/>
  <Override PartName="/ppt/slideLayouts/_rels/slideLayout11.xml.rels" ContentType="application/vnd.openxmlformats-package.relationships+xml"/>
  <Override PartName="/ppt/slideLayouts/_rels/slideLayout17.xml.rels" ContentType="application/vnd.openxmlformats-package.relationships+xml"/>
  <Override PartName="/ppt/slideLayouts/_rels/slideLayout10.xml.rels" ContentType="application/vnd.openxmlformats-package.relationships+xml"/>
  <Override PartName="/ppt/slideLayouts/_rels/slideLayout12.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slideLayout5.xml" ContentType="application/vnd.openxmlformats-officedocument.presentationml.slideLayout+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Layouts/slideLayout16.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s/_rels/slide17.xml.rels" ContentType="application/vnd.openxmlformats-package.relationships+xml"/>
  <Override PartName="/ppt/slides/_rels/slide10.xml.rels" ContentType="application/vnd.openxmlformats-package.relationships+xml"/>
  <Override PartName="/ppt/slides/_rels/slide16.xml.rels" ContentType="application/vnd.openxmlformats-package.relationships+xml"/>
  <Override PartName="/ppt/slides/_rels/slide14.xml.rels" ContentType="application/vnd.openxmlformats-package.relationships+xml"/>
  <Override PartName="/ppt/slides/_rels/slide22.xml.rels" ContentType="application/vnd.openxmlformats-package.relationships+xml"/>
  <Override PartName="/ppt/slides/_rels/slide12.xml.rels" ContentType="application/vnd.openxmlformats-package.relationships+xml"/>
  <Override PartName="/ppt/slides/_rels/slide4.xml.rels" ContentType="application/vnd.openxmlformats-package.relationships+xml"/>
  <Override PartName="/ppt/slides/_rels/slide11.xml.rels" ContentType="application/vnd.openxmlformats-package.relationships+xml"/>
  <Override PartName="/ppt/slides/_rels/slide18.xml.rels" ContentType="application/vnd.openxmlformats-package.relationships+xml"/>
  <Override PartName="/ppt/slides/_rels/slide26.xml.rels" ContentType="application/vnd.openxmlformats-package.relationships+xml"/>
  <Override PartName="/ppt/slides/_rels/slide8.xml.rels" ContentType="application/vnd.openxmlformats-package.relationships+xml"/>
  <Override PartName="/ppt/slides/_rels/slide1.xml.rels" ContentType="application/vnd.openxmlformats-package.relationships+xml"/>
  <Override PartName="/ppt/slides/_rels/slide23.xml.rels" ContentType="application/vnd.openxmlformats-package.relationships+xml"/>
  <Override PartName="/ppt/slides/_rels/slide15.xml.rels" ContentType="application/vnd.openxmlformats-package.relationships+xml"/>
  <Override PartName="/ppt/slides/_rels/slide7.xml.rels" ContentType="application/vnd.openxmlformats-package.relationships+xml"/>
  <Override PartName="/ppt/slides/_rels/slide29.xml.rels" ContentType="application/vnd.openxmlformats-package.relationships+xml"/>
  <Override PartName="/ppt/slides/_rels/slide21.xml.rels" ContentType="application/vnd.openxmlformats-package.relationships+xml"/>
  <Override PartName="/ppt/slides/_rels/slide6.xml.rels" ContentType="application/vnd.openxmlformats-package.relationships+xml"/>
  <Override PartName="/ppt/slides/_rels/slide28.xml.rels" ContentType="application/vnd.openxmlformats-package.relationships+xml"/>
  <Override PartName="/ppt/slides/_rels/slide20.xml.rels" ContentType="application/vnd.openxmlformats-package.relationships+xml"/>
  <Override PartName="/ppt/slides/_rels/slide27.xml.rels" ContentType="application/vnd.openxmlformats-package.relationships+xml"/>
  <Override PartName="/ppt/slides/_rels/slide13.xml.rels" ContentType="application/vnd.openxmlformats-package.relationships+xml"/>
  <Override PartName="/ppt/slides/_rels/slide5.xml.rels" ContentType="application/vnd.openxmlformats-package.relationships+xml"/>
  <Override PartName="/ppt/slides/_rels/slide2.xml.rels" ContentType="application/vnd.openxmlformats-package.relationships+xml"/>
  <Override PartName="/ppt/slides/_rels/slide24.xml.rels" ContentType="application/vnd.openxmlformats-package.relationships+xml"/>
  <Override PartName="/ppt/slides/_rels/slide3.xml.rels" ContentType="application/vnd.openxmlformats-package.relationships+xml"/>
  <Override PartName="/ppt/slides/_rels/slide25.xml.rels" ContentType="application/vnd.openxmlformats-package.relationships+xml"/>
  <Override PartName="/ppt/slides/_rels/slide9.xml.rels" ContentType="application/vnd.openxmlformats-package.relationships+xml"/>
  <Override PartName="/ppt/slides/_rels/slide19.xml.rels" ContentType="application/vnd.openxmlformats-package.relationships+xml"/>
  <Override PartName="/ppt/slides/slide19.xml" ContentType="application/vnd.openxmlformats-officedocument.presentationml.slide+xml"/>
  <Override PartName="/ppt/slides/slide2.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25.xml" ContentType="application/vnd.openxmlformats-officedocument.presentationml.slide+xml"/>
  <Override PartName="/ppt/slides/slide4.xml" ContentType="application/vnd.openxmlformats-officedocument.presentationml.slide+xml"/>
  <Override PartName="/ppt/slides/slide26.xml" ContentType="application/vnd.openxmlformats-officedocument.presentationml.slide+xml"/>
  <Override PartName="/ppt/slides/slide5.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6.xml" ContentType="application/vnd.openxmlformats-officedocument.presentationml.slide+xml"/>
  <Override PartName="/ppt/slides/slide20.xml" ContentType="application/vnd.openxmlformats-officedocument.presentationml.slide+xml"/>
  <Override PartName="/ppt/slides/slide29.xml" ContentType="application/vnd.openxmlformats-officedocument.presentationml.slide+xml"/>
  <Override PartName="/ppt/slides/slide7.xml" ContentType="application/vnd.openxmlformats-officedocument.presentationml.slide+xml"/>
  <Override PartName="/ppt/slides/slide21.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22.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23.xml" ContentType="application/vnd.openxmlformats-officedocument.presentationml.slide+xml"/>
  <Override PartName="/ppt/slides/slide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_rels/presentation.xml.rels" ContentType="application/vnd.openxmlformats-package.relationships+xml"/>
  <Override PartName="/ppt/media/image21.jpeg" ContentType="image/jpeg"/>
  <Override PartName="/ppt/media/image10.jpeg" ContentType="image/jpeg"/>
  <Override PartName="/ppt/media/image3.jpeg" ContentType="image/jpeg"/>
  <Override PartName="/ppt/media/image35.jpeg" ContentType="image/jpeg"/>
  <Override PartName="/ppt/media/image6.jpeg" ContentType="image/jpeg"/>
  <Override PartName="/ppt/media/image22.jpeg" ContentType="image/jpeg"/>
  <Override PartName="/ppt/media/image5.gif" ContentType="image/gif"/>
  <Override PartName="/ppt/media/image38.jpeg" ContentType="image/jpeg"/>
  <Override PartName="/ppt/media/image8.jpeg" ContentType="image/jpeg"/>
  <Override PartName="/ppt/media/image24.jpeg" ContentType="image/jpeg"/>
  <Override PartName="/ppt/media/image13.jpeg" ContentType="image/jpeg"/>
  <Override PartName="/ppt/media/image43.jpeg" ContentType="image/jpeg"/>
  <Override PartName="/ppt/media/image11.jpeg" ContentType="image/jpeg"/>
  <Override PartName="/ppt/media/image4.jpeg" ContentType="image/jpeg"/>
  <Override PartName="/ppt/media/image36.jpeg" ContentType="image/jpeg"/>
  <Override PartName="/ppt/media/image20.jpeg" ContentType="image/jpeg"/>
  <Override PartName="/ppt/media/image12.jpeg" ContentType="image/jpeg"/>
  <Override PartName="/ppt/media/image37.jpeg" ContentType="image/jpeg"/>
  <Override PartName="/ppt/media/image42.jpeg" ContentType="image/jpeg"/>
  <Override PartName="/ppt/media/image19.png" ContentType="image/png"/>
  <Override PartName="/ppt/media/image30.jpeg" ContentType="image/jpeg"/>
  <Override PartName="/ppt/media/image17.jpeg" ContentType="image/jpeg"/>
  <Override PartName="/ppt/media/image47.jpeg" ContentType="image/jpeg"/>
  <Override PartName="/ppt/media/image34.jpeg" ContentType="image/jpeg"/>
  <Override PartName="/ppt/media/image2.jpeg" ContentType="image/jpeg"/>
  <Override PartName="/ppt/media/image33.jpeg" ContentType="image/jpeg"/>
  <Override PartName="/ppt/media/image1.jpeg" ContentType="image/jpeg"/>
  <Override PartName="/ppt/media/image46.jpeg" ContentType="image/jpeg"/>
  <Override PartName="/ppt/media/image16.jpeg" ContentType="image/jpeg"/>
  <Override PartName="/ppt/media/image23.jpeg" ContentType="image/jpeg"/>
  <Override PartName="/ppt/media/image7.jpeg" ContentType="image/jpeg"/>
  <Override PartName="/ppt/media/image25.jpeg" ContentType="image/jpeg"/>
  <Override PartName="/ppt/media/image26.jpeg" ContentType="image/jpeg"/>
  <Override PartName="/ppt/media/image40.jpeg" ContentType="image/jpeg"/>
  <Override PartName="/ppt/media/image27.jpeg" ContentType="image/jpeg"/>
  <Override PartName="/ppt/media/image14.jpeg" ContentType="image/jpeg"/>
  <Override PartName="/ppt/media/image44.jpeg" ContentType="image/jpeg"/>
  <Override PartName="/ppt/media/image41.jpeg" ContentType="image/jpeg"/>
  <Override PartName="/ppt/media/image28.jpeg" ContentType="image/jpeg"/>
  <Override PartName="/ppt/media/image15.jpeg" ContentType="image/jpeg"/>
  <Override PartName="/ppt/media/image45.jpeg" ContentType="image/jpeg"/>
  <Override PartName="/ppt/media/image29.jpeg" ContentType="image/jpeg"/>
  <Override PartName="/ppt/media/image31.jpeg" ContentType="image/jpeg"/>
  <Override PartName="/ppt/media/image18.jpeg" ContentType="image/jpeg"/>
  <Override PartName="/ppt/media/image48.jpeg" ContentType="image/jpeg"/>
  <Override PartName="/ppt/media/image9.png" ContentType="image/png"/>
  <Override PartName="/ppt/media/image39.jpeg" ContentType="image/jpeg"/>
  <Override PartName="/ppt/media/image32.jpeg" ContentType="image/jpeg"/>
  <Override PartName="/ppt/presProps.xml" ContentType="application/vnd.openxmlformats-officedocument.presentationml.presPro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Lst>
  <p:sldSz cx="12192000" cy="685800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1109880" y="882360"/>
            <a:ext cx="9966600" cy="292572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30"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31"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1109880" y="882360"/>
            <a:ext cx="9966600" cy="292572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33"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34"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35"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36"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1109880" y="882360"/>
            <a:ext cx="9966600" cy="292572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38"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39"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40"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41"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42"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43"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0" name="PlaceHolder 1"/>
          <p:cNvSpPr>
            <a:spLocks noGrp="1"/>
          </p:cNvSpPr>
          <p:nvPr>
            <p:ph type="title"/>
          </p:nvPr>
        </p:nvSpPr>
        <p:spPr>
          <a:xfrm>
            <a:off x="1109880" y="882360"/>
            <a:ext cx="9966600" cy="292572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51"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1109880" y="882360"/>
            <a:ext cx="9966600" cy="292572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53"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1109880" y="882360"/>
            <a:ext cx="9966600" cy="292572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55"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56"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7" name="PlaceHolder 1"/>
          <p:cNvSpPr>
            <a:spLocks noGrp="1"/>
          </p:cNvSpPr>
          <p:nvPr>
            <p:ph type="title"/>
          </p:nvPr>
        </p:nvSpPr>
        <p:spPr>
          <a:xfrm>
            <a:off x="1109880" y="882360"/>
            <a:ext cx="9966600" cy="292572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8" name="PlaceHolder 1"/>
          <p:cNvSpPr>
            <a:spLocks noGrp="1"/>
          </p:cNvSpPr>
          <p:nvPr>
            <p:ph type="subTitle"/>
          </p:nvPr>
        </p:nvSpPr>
        <p:spPr>
          <a:xfrm>
            <a:off x="1109880" y="882360"/>
            <a:ext cx="9966600" cy="1356336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1109880" y="882360"/>
            <a:ext cx="9966600" cy="292572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60"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61"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62"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 name="PlaceHolder 1"/>
          <p:cNvSpPr>
            <a:spLocks noGrp="1"/>
          </p:cNvSpPr>
          <p:nvPr>
            <p:ph type="title"/>
          </p:nvPr>
        </p:nvSpPr>
        <p:spPr>
          <a:xfrm>
            <a:off x="1109880" y="882360"/>
            <a:ext cx="9966600" cy="292572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9"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1109880" y="882360"/>
            <a:ext cx="9966600" cy="292572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64"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65"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66"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1109880" y="882360"/>
            <a:ext cx="9966600" cy="292572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68"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69"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70"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1109880" y="882360"/>
            <a:ext cx="9966600" cy="292572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72"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73"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1109880" y="882360"/>
            <a:ext cx="9966600" cy="292572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75"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76"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77"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78"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1109880" y="882360"/>
            <a:ext cx="9966600" cy="292572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80"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81"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82"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83"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84"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85"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1109880" y="882360"/>
            <a:ext cx="9966600" cy="292572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11"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109880" y="882360"/>
            <a:ext cx="9966600" cy="292572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13"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14"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5" name="PlaceHolder 1"/>
          <p:cNvSpPr>
            <a:spLocks noGrp="1"/>
          </p:cNvSpPr>
          <p:nvPr>
            <p:ph type="title"/>
          </p:nvPr>
        </p:nvSpPr>
        <p:spPr>
          <a:xfrm>
            <a:off x="1109880" y="882360"/>
            <a:ext cx="9966600" cy="292572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6" name="PlaceHolder 1"/>
          <p:cNvSpPr>
            <a:spLocks noGrp="1"/>
          </p:cNvSpPr>
          <p:nvPr>
            <p:ph type="subTitle"/>
          </p:nvPr>
        </p:nvSpPr>
        <p:spPr>
          <a:xfrm>
            <a:off x="1109880" y="882360"/>
            <a:ext cx="9966600" cy="13563360"/>
          </a:xfrm>
          <a:prstGeom prst="rect">
            <a:avLst/>
          </a:prstGeom>
          <a:noFill/>
          <a:ln w="0">
            <a:noFill/>
          </a:ln>
        </p:spPr>
        <p:txBody>
          <a:bodyPr lIns="0" rIns="0" tIns="0" bIns="0" anchor="ctr">
            <a:noAutofit/>
          </a:bodyPr>
          <a:p>
            <a:pPr algn="ctr">
              <a:buNone/>
            </a:pP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1109880" y="882360"/>
            <a:ext cx="9966600" cy="292572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18"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19"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20"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1109880" y="882360"/>
            <a:ext cx="9966600" cy="292572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22"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23"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24"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1109880" y="882360"/>
            <a:ext cx="9966600" cy="2925720"/>
          </a:xfrm>
          <a:prstGeom prst="rect">
            <a:avLst/>
          </a:prstGeom>
          <a:noFill/>
          <a:ln w="0">
            <a:noFill/>
          </a:ln>
        </p:spPr>
        <p:txBody>
          <a:bodyPr lIns="0" rIns="0" tIns="0" bIns="0" anchor="ctr">
            <a:noAutofit/>
          </a:bodyPr>
          <a:p>
            <a:endParaRPr b="0" lang="en-US" sz="1800" spc="-1" strike="noStrike">
              <a:solidFill>
                <a:srgbClr val="000000"/>
              </a:solidFill>
              <a:latin typeface="Arial"/>
            </a:endParaRPr>
          </a:p>
        </p:txBody>
      </p:sp>
      <p:sp>
        <p:nvSpPr>
          <p:cNvPr id="2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27"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
        <p:nvSpPr>
          <p:cNvPr id="28"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endParaRPr b="0" lang="en-US" sz="2200" spc="-1" strike="noStrike">
              <a:solidFill>
                <a:srgbClr val="549e39"/>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549e39"/>
        </a:solidFill>
      </p:bgPr>
    </p:bg>
    <p:spTree>
      <p:nvGrpSpPr>
        <p:cNvPr id="1" name=""/>
        <p:cNvGrpSpPr/>
        <p:nvPr/>
      </p:nvGrpSpPr>
      <p:grpSpPr>
        <a:xfrm>
          <a:off x="0" y="0"/>
          <a:ext cx="0" cy="0"/>
          <a:chOff x="0" y="0"/>
          <a:chExt cx="0" cy="0"/>
        </a:xfrm>
      </p:grpSpPr>
      <p:sp>
        <p:nvSpPr>
          <p:cNvPr id="0" name="Rectangle 6"/>
          <p:cNvSpPr/>
          <p:nvPr/>
        </p:nvSpPr>
        <p:spPr>
          <a:xfrm>
            <a:off x="231120" y="243720"/>
            <a:ext cx="11724120" cy="63774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sp>
      <p:sp>
        <p:nvSpPr>
          <p:cNvPr id="1" name="Rectangle 6"/>
          <p:cNvSpPr/>
          <p:nvPr/>
        </p:nvSpPr>
        <p:spPr>
          <a:xfrm>
            <a:off x="231120" y="243720"/>
            <a:ext cx="11724120" cy="6377400"/>
          </a:xfrm>
          <a:prstGeom prst="rect">
            <a:avLst/>
          </a:prstGeom>
          <a:solidFill>
            <a:schemeClr val="accent1"/>
          </a:solidFill>
          <a:ln w="12700">
            <a:solidFill>
              <a:srgbClr val="ffffff"/>
            </a:solidFill>
            <a:round/>
          </a:ln>
        </p:spPr>
        <p:style>
          <a:lnRef idx="2">
            <a:schemeClr val="accent1">
              <a:shade val="50000"/>
            </a:schemeClr>
          </a:lnRef>
          <a:fillRef idx="1">
            <a:schemeClr val="accent1"/>
          </a:fillRef>
          <a:effectRef idx="0">
            <a:schemeClr val="accent1"/>
          </a:effectRef>
          <a:fontRef idx="minor"/>
        </p:style>
      </p:sp>
      <p:sp>
        <p:nvSpPr>
          <p:cNvPr id="2" name="PlaceHolder 1"/>
          <p:cNvSpPr>
            <a:spLocks noGrp="1"/>
          </p:cNvSpPr>
          <p:nvPr>
            <p:ph type="title"/>
          </p:nvPr>
        </p:nvSpPr>
        <p:spPr>
          <a:xfrm>
            <a:off x="1109880" y="882360"/>
            <a:ext cx="9966600" cy="2925720"/>
          </a:xfrm>
          <a:prstGeom prst="rect">
            <a:avLst/>
          </a:prstGeom>
          <a:noFill/>
          <a:ln w="0">
            <a:noFill/>
          </a:ln>
        </p:spPr>
        <p:txBody>
          <a:bodyPr anchor="b">
            <a:normAutofit/>
          </a:bodyPr>
          <a:p>
            <a:pPr algn="ctr">
              <a:lnSpc>
                <a:spcPct val="85000"/>
              </a:lnSpc>
              <a:buNone/>
            </a:pPr>
            <a:r>
              <a:rPr b="1" lang="fr-FR" sz="7200" spc="-1" strike="noStrike" cap="all">
                <a:solidFill>
                  <a:srgbClr val="ffffff"/>
                </a:solidFill>
                <a:latin typeface="Arial"/>
              </a:rPr>
              <a:t>Modifiez le style du titre</a:t>
            </a:r>
            <a:endParaRPr b="0" lang="en-US" sz="7200" spc="-1" strike="noStrike">
              <a:solidFill>
                <a:srgbClr val="000000"/>
              </a:solidFill>
              <a:latin typeface="Arial"/>
            </a:endParaRPr>
          </a:p>
        </p:txBody>
      </p:sp>
      <p:sp>
        <p:nvSpPr>
          <p:cNvPr id="3" name="PlaceHolder 2"/>
          <p:cNvSpPr>
            <a:spLocks noGrp="1"/>
          </p:cNvSpPr>
          <p:nvPr>
            <p:ph type="dt"/>
          </p:nvPr>
        </p:nvSpPr>
        <p:spPr>
          <a:xfrm>
            <a:off x="1143000" y="6223680"/>
            <a:ext cx="2328840" cy="364680"/>
          </a:xfrm>
          <a:prstGeom prst="rect">
            <a:avLst/>
          </a:prstGeom>
          <a:noFill/>
          <a:ln w="0">
            <a:noFill/>
          </a:ln>
        </p:spPr>
        <p:txBody>
          <a:bodyPr anchor="ctr">
            <a:noAutofit/>
          </a:bodyPr>
          <a:p>
            <a:pPr>
              <a:lnSpc>
                <a:spcPct val="100000"/>
              </a:lnSpc>
              <a:buNone/>
            </a:pPr>
            <a:fld id="{A8E0B5A4-0B65-4960-92B6-DDFB1CF0C094}" type="datetime">
              <a:rPr b="0" lang="fr-FR" sz="1200" spc="-1" strike="noStrike">
                <a:solidFill>
                  <a:srgbClr val="ffffff"/>
                </a:solidFill>
                <a:latin typeface="Arial"/>
              </a:rPr>
              <a:t>30/09/2024</a:t>
            </a:fld>
            <a:endParaRPr b="0" lang="en-US" sz="1200" spc="-1" strike="noStrike">
              <a:latin typeface="Times New Roman"/>
            </a:endParaRPr>
          </a:p>
        </p:txBody>
      </p:sp>
      <p:sp>
        <p:nvSpPr>
          <p:cNvPr id="4" name="PlaceHolder 3"/>
          <p:cNvSpPr>
            <a:spLocks noGrp="1"/>
          </p:cNvSpPr>
          <p:nvPr>
            <p:ph type="ftr"/>
          </p:nvPr>
        </p:nvSpPr>
        <p:spPr>
          <a:xfrm>
            <a:off x="3949200" y="6223680"/>
            <a:ext cx="4717440" cy="364680"/>
          </a:xfrm>
          <a:prstGeom prst="rect">
            <a:avLst/>
          </a:prstGeom>
          <a:noFill/>
          <a:ln w="0">
            <a:noFill/>
          </a:ln>
        </p:spPr>
        <p:txBody>
          <a:bodyPr anchor="ctr">
            <a:noAutofit/>
          </a:bodyPr>
          <a:p>
            <a:endParaRPr b="0" lang="en-US" sz="2400" spc="-1" strike="noStrike">
              <a:latin typeface="Times New Roman"/>
            </a:endParaRPr>
          </a:p>
        </p:txBody>
      </p:sp>
      <p:sp>
        <p:nvSpPr>
          <p:cNvPr id="5" name="PlaceHolder 4"/>
          <p:cNvSpPr>
            <a:spLocks noGrp="1"/>
          </p:cNvSpPr>
          <p:nvPr>
            <p:ph type="sldNum"/>
          </p:nvPr>
        </p:nvSpPr>
        <p:spPr>
          <a:xfrm>
            <a:off x="9329400" y="6223680"/>
            <a:ext cx="1705680" cy="364680"/>
          </a:xfrm>
          <a:prstGeom prst="rect">
            <a:avLst/>
          </a:prstGeom>
          <a:noFill/>
          <a:ln w="0">
            <a:noFill/>
          </a:ln>
        </p:spPr>
        <p:txBody>
          <a:bodyPr anchor="ctr">
            <a:noAutofit/>
          </a:bodyPr>
          <a:p>
            <a:pPr algn="r">
              <a:lnSpc>
                <a:spcPct val="100000"/>
              </a:lnSpc>
              <a:buNone/>
            </a:pPr>
            <a:fld id="{31B68AA7-D8B7-496F-B0B6-A97DF686F32D}" type="slidenum">
              <a:rPr b="0" lang="fr-FR" sz="1200" spc="-1" strike="noStrike">
                <a:solidFill>
                  <a:srgbClr val="ffffff"/>
                </a:solidFill>
                <a:latin typeface="Arial"/>
              </a:rPr>
              <a:t>&lt;number&gt;</a:t>
            </a:fld>
            <a:endParaRPr b="0" lang="en-US" sz="1200" spc="-1" strike="noStrike">
              <a:latin typeface="Times New Roman"/>
            </a:endParaRPr>
          </a:p>
        </p:txBody>
      </p:sp>
      <p:sp>
        <p:nvSpPr>
          <p:cNvPr id="6" name="Straight Connector 7"/>
          <p:cNvSpPr/>
          <p:nvPr/>
        </p:nvSpPr>
        <p:spPr>
          <a:xfrm>
            <a:off x="1978560" y="3733560"/>
            <a:ext cx="8229600" cy="360"/>
          </a:xfrm>
          <a:prstGeom prst="line">
            <a:avLst/>
          </a:prstGeom>
          <a:ln>
            <a:solidFill>
              <a:srgbClr val="ffffff"/>
            </a:solidFill>
            <a:round/>
          </a:ln>
        </p:spPr>
        <p:style>
          <a:lnRef idx="1">
            <a:schemeClr val="accent1"/>
          </a:lnRef>
          <a:fillRef idx="0">
            <a:schemeClr val="accent1"/>
          </a:fillRef>
          <a:effectRef idx="0">
            <a:schemeClr val="accent1"/>
          </a:effectRef>
          <a:fontRef idx="minor"/>
        </p:style>
      </p:sp>
      <p:sp>
        <p:nvSpPr>
          <p:cNvPr id="7"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2200" spc="-1" strike="noStrike">
                <a:solidFill>
                  <a:srgbClr val="549e39"/>
                </a:solidFill>
                <a:latin typeface="Arial"/>
              </a:rPr>
              <a:t>Click to edit the outline text format</a:t>
            </a:r>
            <a:endParaRPr b="0" lang="en-US" sz="2200" spc="-1" strike="noStrike">
              <a:solidFill>
                <a:srgbClr val="549e39"/>
              </a:solidFill>
              <a:latin typeface="Arial"/>
            </a:endParaRPr>
          </a:p>
          <a:p>
            <a:pPr lvl="1" marL="864000" indent="-324000">
              <a:spcBef>
                <a:spcPts val="1134"/>
              </a:spcBef>
              <a:buClr>
                <a:srgbClr val="000000"/>
              </a:buClr>
              <a:buSzPct val="75000"/>
              <a:buFont typeface="Symbol" charset="2"/>
              <a:buChar char=""/>
            </a:pPr>
            <a:r>
              <a:rPr b="0" lang="en-US" sz="1800" spc="-1" strike="noStrike">
                <a:solidFill>
                  <a:srgbClr val="549e39"/>
                </a:solidFill>
                <a:latin typeface="Arial"/>
              </a:rPr>
              <a:t>Second Outline Level</a:t>
            </a:r>
            <a:endParaRPr b="0" lang="en-US" sz="1800" spc="-1" strike="noStrike">
              <a:solidFill>
                <a:srgbClr val="549e39"/>
              </a:solidFill>
              <a:latin typeface="Arial"/>
            </a:endParaRPr>
          </a:p>
          <a:p>
            <a:pPr lvl="2" marL="1296000" indent="-288000">
              <a:spcBef>
                <a:spcPts val="850"/>
              </a:spcBef>
              <a:buClr>
                <a:srgbClr val="000000"/>
              </a:buClr>
              <a:buSzPct val="45000"/>
              <a:buFont typeface="Wingdings" charset="2"/>
              <a:buChar char=""/>
            </a:pPr>
            <a:r>
              <a:rPr b="0" lang="en-US" sz="1600" spc="-1" strike="noStrike">
                <a:solidFill>
                  <a:srgbClr val="549e39"/>
                </a:solidFill>
                <a:latin typeface="Arial"/>
              </a:rPr>
              <a:t>Third Outline Level</a:t>
            </a:r>
            <a:endParaRPr b="0" lang="en-US" sz="1600" spc="-1" strike="noStrike">
              <a:solidFill>
                <a:srgbClr val="549e39"/>
              </a:solidFill>
              <a:latin typeface="Arial"/>
            </a:endParaRPr>
          </a:p>
          <a:p>
            <a:pPr lvl="3" marL="1728000" indent="-216000">
              <a:spcBef>
                <a:spcPts val="567"/>
              </a:spcBef>
              <a:buClr>
                <a:srgbClr val="000000"/>
              </a:buClr>
              <a:buSzPct val="75000"/>
              <a:buFont typeface="Symbol" charset="2"/>
              <a:buChar char=""/>
            </a:pPr>
            <a:r>
              <a:rPr b="0" lang="en-US" sz="1600" spc="-1" strike="noStrike">
                <a:solidFill>
                  <a:srgbClr val="549e39"/>
                </a:solidFill>
                <a:latin typeface="Arial"/>
              </a:rPr>
              <a:t>Fourth Outline Level</a:t>
            </a:r>
            <a:endParaRPr b="0" lang="en-US" sz="1600" spc="-1" strike="noStrike">
              <a:solidFill>
                <a:srgbClr val="549e39"/>
              </a:solidFill>
              <a:latin typeface="Arial"/>
            </a:endParaRPr>
          </a:p>
          <a:p>
            <a:pPr lvl="4" marL="2160000" indent="-216000">
              <a:spcBef>
                <a:spcPts val="283"/>
              </a:spcBef>
              <a:buClr>
                <a:srgbClr val="000000"/>
              </a:buClr>
              <a:buSzPct val="45000"/>
              <a:buFont typeface="Wingdings" charset="2"/>
              <a:buChar char=""/>
            </a:pPr>
            <a:r>
              <a:rPr b="0" lang="en-US" sz="2000" spc="-1" strike="noStrike">
                <a:solidFill>
                  <a:srgbClr val="549e39"/>
                </a:solidFill>
                <a:latin typeface="Arial"/>
              </a:rPr>
              <a:t>Fifth Outline Level</a:t>
            </a:r>
            <a:endParaRPr b="0" lang="en-US" sz="2000" spc="-1" strike="noStrike">
              <a:solidFill>
                <a:srgbClr val="549e39"/>
              </a:solidFill>
              <a:latin typeface="Arial"/>
            </a:endParaRPr>
          </a:p>
          <a:p>
            <a:pPr lvl="5" marL="2592000" indent="-216000">
              <a:spcBef>
                <a:spcPts val="283"/>
              </a:spcBef>
              <a:buClr>
                <a:srgbClr val="000000"/>
              </a:buClr>
              <a:buSzPct val="45000"/>
              <a:buFont typeface="Wingdings" charset="2"/>
              <a:buChar char=""/>
            </a:pPr>
            <a:r>
              <a:rPr b="0" lang="en-US" sz="2000" spc="-1" strike="noStrike">
                <a:solidFill>
                  <a:srgbClr val="549e39"/>
                </a:solidFill>
                <a:latin typeface="Arial"/>
              </a:rPr>
              <a:t>Sixth Outline Level</a:t>
            </a:r>
            <a:endParaRPr b="0" lang="en-US" sz="2000" spc="-1" strike="noStrike">
              <a:solidFill>
                <a:srgbClr val="549e39"/>
              </a:solidFill>
              <a:latin typeface="Arial"/>
            </a:endParaRPr>
          </a:p>
          <a:p>
            <a:pPr lvl="6" marL="3024000" indent="-216000">
              <a:spcBef>
                <a:spcPts val="283"/>
              </a:spcBef>
              <a:buClr>
                <a:srgbClr val="000000"/>
              </a:buClr>
              <a:buSzPct val="45000"/>
              <a:buFont typeface="Wingdings" charset="2"/>
              <a:buChar char=""/>
            </a:pPr>
            <a:r>
              <a:rPr b="0" lang="en-US" sz="2000" spc="-1" strike="noStrike">
                <a:solidFill>
                  <a:srgbClr val="549e39"/>
                </a:solidFill>
                <a:latin typeface="Arial"/>
              </a:rPr>
              <a:t>Seventh Outline Level</a:t>
            </a:r>
            <a:endParaRPr b="0" lang="en-US" sz="2000" spc="-1" strike="noStrike">
              <a:solidFill>
                <a:srgbClr val="549e39"/>
              </a:solid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549e39"/>
        </a:solidFill>
      </p:bgPr>
    </p:bg>
    <p:spTree>
      <p:nvGrpSpPr>
        <p:cNvPr id="1" name=""/>
        <p:cNvGrpSpPr/>
        <p:nvPr/>
      </p:nvGrpSpPr>
      <p:grpSpPr>
        <a:xfrm>
          <a:off x="0" y="0"/>
          <a:ext cx="0" cy="0"/>
          <a:chOff x="0" y="0"/>
          <a:chExt cx="0" cy="0"/>
        </a:xfrm>
      </p:grpSpPr>
      <p:sp>
        <p:nvSpPr>
          <p:cNvPr id="44" name="Rectangle 6"/>
          <p:cNvSpPr/>
          <p:nvPr/>
        </p:nvSpPr>
        <p:spPr>
          <a:xfrm>
            <a:off x="231120" y="243720"/>
            <a:ext cx="11724120" cy="63774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p:style>
      </p:sp>
      <p:sp>
        <p:nvSpPr>
          <p:cNvPr id="45" name="PlaceHolder 1"/>
          <p:cNvSpPr>
            <a:spLocks noGrp="1"/>
          </p:cNvSpPr>
          <p:nvPr>
            <p:ph type="title"/>
          </p:nvPr>
        </p:nvSpPr>
        <p:spPr>
          <a:xfrm>
            <a:off x="1143000" y="609480"/>
            <a:ext cx="9875160" cy="1356120"/>
          </a:xfrm>
          <a:prstGeom prst="rect">
            <a:avLst/>
          </a:prstGeom>
          <a:noFill/>
          <a:ln w="0">
            <a:noFill/>
          </a:ln>
        </p:spPr>
        <p:txBody>
          <a:bodyPr anchor="ctr">
            <a:noAutofit/>
          </a:bodyPr>
          <a:p>
            <a:pPr>
              <a:lnSpc>
                <a:spcPct val="90000"/>
              </a:lnSpc>
              <a:buNone/>
            </a:pPr>
            <a:r>
              <a:rPr b="0" lang="fr-FR" sz="4400" spc="-1" strike="noStrike">
                <a:solidFill>
                  <a:srgbClr val="549e39"/>
                </a:solidFill>
                <a:latin typeface="Arial"/>
              </a:rPr>
              <a:t>Modifiez le style du titre</a:t>
            </a:r>
            <a:endParaRPr b="0" lang="en-US" sz="4400" spc="-1" strike="noStrike">
              <a:solidFill>
                <a:srgbClr val="000000"/>
              </a:solidFill>
              <a:latin typeface="Arial"/>
            </a:endParaRPr>
          </a:p>
        </p:txBody>
      </p:sp>
      <p:sp>
        <p:nvSpPr>
          <p:cNvPr id="46" name="PlaceHolder 2"/>
          <p:cNvSpPr>
            <a:spLocks noGrp="1"/>
          </p:cNvSpPr>
          <p:nvPr>
            <p:ph type="body"/>
          </p:nvPr>
        </p:nvSpPr>
        <p:spPr>
          <a:xfrm>
            <a:off x="1143000" y="2057400"/>
            <a:ext cx="9872640" cy="4038120"/>
          </a:xfrm>
          <a:prstGeom prst="rect">
            <a:avLst/>
          </a:prstGeom>
          <a:noFill/>
          <a:ln w="0">
            <a:noFill/>
          </a:ln>
        </p:spPr>
        <p:txBody>
          <a:bodyPr anchor="t">
            <a:noAutofit/>
          </a:bodyPr>
          <a:p>
            <a:pPr marL="228600" indent="-182880">
              <a:lnSpc>
                <a:spcPct val="90000"/>
              </a:lnSpc>
              <a:spcBef>
                <a:spcPts val="1400"/>
              </a:spcBef>
              <a:buClr>
                <a:srgbClr val="549e39"/>
              </a:buClr>
              <a:buSzPct val="80000"/>
              <a:buFont typeface="Corbel"/>
              <a:buChar char="•"/>
            </a:pPr>
            <a:r>
              <a:rPr b="0" lang="fr-FR" sz="2200" spc="-1" strike="noStrike">
                <a:solidFill>
                  <a:srgbClr val="549e39"/>
                </a:solidFill>
                <a:latin typeface="Arial"/>
              </a:rPr>
              <a:t>Cliquez pour modifier les styles du texte du masque</a:t>
            </a:r>
            <a:endParaRPr b="0" lang="en-US" sz="2200" spc="-1" strike="noStrike">
              <a:solidFill>
                <a:srgbClr val="549e39"/>
              </a:solidFill>
              <a:latin typeface="Arial"/>
            </a:endParaRPr>
          </a:p>
          <a:p>
            <a:pPr lvl="1" marL="457200" indent="-182880">
              <a:lnSpc>
                <a:spcPct val="90000"/>
              </a:lnSpc>
              <a:spcBef>
                <a:spcPts val="201"/>
              </a:spcBef>
              <a:spcAft>
                <a:spcPts val="400"/>
              </a:spcAft>
              <a:buClr>
                <a:srgbClr val="549e39"/>
              </a:buClr>
              <a:buSzPct val="80000"/>
              <a:buFont typeface="Corbel"/>
              <a:buChar char="•"/>
            </a:pPr>
            <a:r>
              <a:rPr b="0" lang="fr-FR" sz="2000" spc="-1" strike="noStrike">
                <a:solidFill>
                  <a:srgbClr val="549e39"/>
                </a:solidFill>
                <a:latin typeface="Arial"/>
              </a:rPr>
              <a:t>Deuxième niveau</a:t>
            </a:r>
            <a:endParaRPr b="0" lang="en-US" sz="2000" spc="-1" strike="noStrike">
              <a:solidFill>
                <a:srgbClr val="549e39"/>
              </a:solidFill>
              <a:latin typeface="Arial"/>
            </a:endParaRPr>
          </a:p>
          <a:p>
            <a:pPr lvl="2" marL="731520" indent="-182880">
              <a:lnSpc>
                <a:spcPct val="90000"/>
              </a:lnSpc>
              <a:spcBef>
                <a:spcPts val="201"/>
              </a:spcBef>
              <a:spcAft>
                <a:spcPts val="400"/>
              </a:spcAft>
              <a:buClr>
                <a:srgbClr val="549e39"/>
              </a:buClr>
              <a:buSzPct val="80000"/>
              <a:buFont typeface="Corbel"/>
              <a:buChar char="•"/>
            </a:pPr>
            <a:r>
              <a:rPr b="0" lang="fr-FR" sz="1800" spc="-1" strike="noStrike">
                <a:solidFill>
                  <a:srgbClr val="549e39"/>
                </a:solidFill>
                <a:latin typeface="Arial"/>
              </a:rPr>
              <a:t>Troisième niveau</a:t>
            </a:r>
            <a:endParaRPr b="0" lang="en-US" sz="1800" spc="-1" strike="noStrike">
              <a:solidFill>
                <a:srgbClr val="549e39"/>
              </a:solidFill>
              <a:latin typeface="Arial"/>
            </a:endParaRPr>
          </a:p>
          <a:p>
            <a:pPr lvl="3" marL="1005840" indent="-182880">
              <a:lnSpc>
                <a:spcPct val="90000"/>
              </a:lnSpc>
              <a:spcBef>
                <a:spcPts val="201"/>
              </a:spcBef>
              <a:spcAft>
                <a:spcPts val="400"/>
              </a:spcAft>
              <a:buClr>
                <a:srgbClr val="549e39"/>
              </a:buClr>
              <a:buSzPct val="80000"/>
              <a:buFont typeface="Corbel"/>
              <a:buChar char="•"/>
            </a:pPr>
            <a:r>
              <a:rPr b="0" lang="fr-FR" sz="1600" spc="-1" strike="noStrike">
                <a:solidFill>
                  <a:srgbClr val="549e39"/>
                </a:solidFill>
                <a:latin typeface="Arial"/>
              </a:rPr>
              <a:t>Quatrième niveau</a:t>
            </a:r>
            <a:endParaRPr b="0" lang="en-US" sz="1600" spc="-1" strike="noStrike">
              <a:solidFill>
                <a:srgbClr val="549e39"/>
              </a:solidFill>
              <a:latin typeface="Arial"/>
            </a:endParaRPr>
          </a:p>
          <a:p>
            <a:pPr lvl="4" marL="1280160" indent="-182880">
              <a:lnSpc>
                <a:spcPct val="90000"/>
              </a:lnSpc>
              <a:spcBef>
                <a:spcPts val="201"/>
              </a:spcBef>
              <a:spcAft>
                <a:spcPts val="400"/>
              </a:spcAft>
              <a:buClr>
                <a:srgbClr val="549e39"/>
              </a:buClr>
              <a:buSzPct val="80000"/>
              <a:buFont typeface="Corbel"/>
              <a:buChar char="•"/>
            </a:pPr>
            <a:r>
              <a:rPr b="0" lang="fr-FR" sz="1600" spc="-1" strike="noStrike">
                <a:solidFill>
                  <a:srgbClr val="549e39"/>
                </a:solidFill>
                <a:latin typeface="Arial"/>
              </a:rPr>
              <a:t>Cinquième niveau</a:t>
            </a:r>
            <a:endParaRPr b="0" lang="en-US" sz="1600" spc="-1" strike="noStrike">
              <a:solidFill>
                <a:srgbClr val="549e39"/>
              </a:solidFill>
              <a:latin typeface="Arial"/>
            </a:endParaRPr>
          </a:p>
        </p:txBody>
      </p:sp>
      <p:sp>
        <p:nvSpPr>
          <p:cNvPr id="47" name="PlaceHolder 3"/>
          <p:cNvSpPr>
            <a:spLocks noGrp="1"/>
          </p:cNvSpPr>
          <p:nvPr>
            <p:ph type="dt"/>
          </p:nvPr>
        </p:nvSpPr>
        <p:spPr>
          <a:xfrm>
            <a:off x="1143000" y="6223680"/>
            <a:ext cx="2328840" cy="364680"/>
          </a:xfrm>
          <a:prstGeom prst="rect">
            <a:avLst/>
          </a:prstGeom>
          <a:noFill/>
          <a:ln w="0">
            <a:noFill/>
          </a:ln>
        </p:spPr>
        <p:txBody>
          <a:bodyPr anchor="ctr">
            <a:noAutofit/>
          </a:bodyPr>
          <a:p>
            <a:pPr>
              <a:lnSpc>
                <a:spcPct val="100000"/>
              </a:lnSpc>
              <a:buNone/>
            </a:pPr>
            <a:fld id="{139E5DD3-04F0-45DB-B38F-2CB0E158FEA8}" type="datetime">
              <a:rPr b="0" lang="fr-FR" sz="1200" spc="-1" strike="noStrike">
                <a:solidFill>
                  <a:srgbClr val="549e39"/>
                </a:solidFill>
                <a:latin typeface="Arial"/>
              </a:rPr>
              <a:t>30/09/2024</a:t>
            </a:fld>
            <a:endParaRPr b="0" lang="en-US" sz="1200" spc="-1" strike="noStrike">
              <a:latin typeface="Times New Roman"/>
            </a:endParaRPr>
          </a:p>
        </p:txBody>
      </p:sp>
      <p:sp>
        <p:nvSpPr>
          <p:cNvPr id="48" name="PlaceHolder 4"/>
          <p:cNvSpPr>
            <a:spLocks noGrp="1"/>
          </p:cNvSpPr>
          <p:nvPr>
            <p:ph type="ftr"/>
          </p:nvPr>
        </p:nvSpPr>
        <p:spPr>
          <a:xfrm>
            <a:off x="3949200" y="6223680"/>
            <a:ext cx="4717440" cy="364680"/>
          </a:xfrm>
          <a:prstGeom prst="rect">
            <a:avLst/>
          </a:prstGeom>
          <a:noFill/>
          <a:ln w="0">
            <a:noFill/>
          </a:ln>
        </p:spPr>
        <p:txBody>
          <a:bodyPr anchor="ctr">
            <a:noAutofit/>
          </a:bodyPr>
          <a:p>
            <a:endParaRPr b="0" lang="en-US" sz="2400" spc="-1" strike="noStrike">
              <a:latin typeface="Times New Roman"/>
            </a:endParaRPr>
          </a:p>
        </p:txBody>
      </p:sp>
      <p:sp>
        <p:nvSpPr>
          <p:cNvPr id="49" name="PlaceHolder 5"/>
          <p:cNvSpPr>
            <a:spLocks noGrp="1"/>
          </p:cNvSpPr>
          <p:nvPr>
            <p:ph type="sldNum"/>
          </p:nvPr>
        </p:nvSpPr>
        <p:spPr>
          <a:xfrm>
            <a:off x="9329400" y="6223680"/>
            <a:ext cx="1705680" cy="364680"/>
          </a:xfrm>
          <a:prstGeom prst="rect">
            <a:avLst/>
          </a:prstGeom>
          <a:noFill/>
          <a:ln w="0">
            <a:noFill/>
          </a:ln>
        </p:spPr>
        <p:txBody>
          <a:bodyPr anchor="ctr">
            <a:noAutofit/>
          </a:bodyPr>
          <a:p>
            <a:pPr algn="r">
              <a:lnSpc>
                <a:spcPct val="100000"/>
              </a:lnSpc>
              <a:buNone/>
            </a:pPr>
            <a:fld id="{3B185F20-B9F2-44B4-A1C9-8A54F4E1E543}" type="slidenum">
              <a:rPr b="0" lang="fr-FR" sz="1200" spc="-1" strike="noStrike">
                <a:solidFill>
                  <a:srgbClr val="549e39"/>
                </a:solidFill>
                <a:latin typeface="Arial"/>
              </a:rPr>
              <a:t>&lt;number&gt;</a:t>
            </a:fld>
            <a:endParaRPr b="0" lang="en-US" sz="12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image" Target="../media/image17.jpeg"/><Relationship Id="rId2" Type="http://schemas.openxmlformats.org/officeDocument/2006/relationships/image" Target="../media/image18.jpeg"/><Relationship Id="rId3" Type="http://schemas.openxmlformats.org/officeDocument/2006/relationships/image" Target="../media/image19.png"/><Relationship Id="rId4"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image" Target="../media/image20.jpeg"/><Relationship Id="rId2" Type="http://schemas.openxmlformats.org/officeDocument/2006/relationships/image" Target="../media/image21.jpeg"/><Relationship Id="rId3"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image" Target="../media/image22.jpeg"/><Relationship Id="rId2" Type="http://schemas.openxmlformats.org/officeDocument/2006/relationships/image" Target="../media/image23.jpeg"/><Relationship Id="rId3" Type="http://schemas.openxmlformats.org/officeDocument/2006/relationships/image" Target="../media/image24.jpeg"/><Relationship Id="rId4"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image" Target="../media/image25.jpeg"/><Relationship Id="rId2"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image" Target="../media/image26.jpeg"/><Relationship Id="rId2" Type="http://schemas.openxmlformats.org/officeDocument/2006/relationships/image" Target="../media/image27.jpeg"/><Relationship Id="rId3" Type="http://schemas.openxmlformats.org/officeDocument/2006/relationships/image" Target="../media/image28.jpeg"/><Relationship Id="rId4" Type="http://schemas.openxmlformats.org/officeDocument/2006/relationships/image" Target="../media/image29.jpeg"/><Relationship Id="rId5" Type="http://schemas.openxmlformats.org/officeDocument/2006/relationships/image" Target="../media/image30.jpeg"/><Relationship Id="rId6"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image" Target="../media/image31.jpeg"/><Relationship Id="rId2" Type="http://schemas.openxmlformats.org/officeDocument/2006/relationships/image" Target="../media/image32.jpeg"/><Relationship Id="rId3" Type="http://schemas.openxmlformats.org/officeDocument/2006/relationships/image" Target="../media/image33.jpeg"/><Relationship Id="rId4"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image" Target="../media/image34.jpeg"/><Relationship Id="rId2"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image" Target="../media/image35.jpeg"/><Relationship Id="rId2"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image" Target="../media/image36.jpeg"/><Relationship Id="rId2"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image" Target="../media/image37.jpeg"/><Relationship Id="rId2" Type="http://schemas.openxmlformats.org/officeDocument/2006/relationships/image" Target="../media/image38.jpeg"/><Relationship Id="rId3" Type="http://schemas.openxmlformats.org/officeDocument/2006/relationships/image" Target="../media/image39.jpeg"/><Relationship Id="rId4"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image" Target="../media/image40.jpeg"/><Relationship Id="rId2"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image" Target="../media/image41.jpeg"/><Relationship Id="rId2" Type="http://schemas.openxmlformats.org/officeDocument/2006/relationships/slideLayout" Target="../slideLayouts/slideLayout13.xml"/>
</Relationships>
</file>

<file path=ppt/slides/_rels/slide22.xml.rels><?xml version="1.0" encoding="UTF-8"?>
<Relationships xmlns="http://schemas.openxmlformats.org/package/2006/relationships"><Relationship Id="rId1" Type="http://schemas.openxmlformats.org/officeDocument/2006/relationships/image" Target="../media/image42.jpeg"/><Relationship Id="rId2" Type="http://schemas.openxmlformats.org/officeDocument/2006/relationships/slideLayout" Target="../slideLayouts/slideLayout13.xml"/>
</Relationships>
</file>

<file path=ppt/slides/_rels/slide23.xml.rels><?xml version="1.0" encoding="UTF-8"?>
<Relationships xmlns="http://schemas.openxmlformats.org/package/2006/relationships"><Relationship Id="rId1" Type="http://schemas.openxmlformats.org/officeDocument/2006/relationships/image" Target="../media/image43.jpeg"/><Relationship Id="rId2" Type="http://schemas.openxmlformats.org/officeDocument/2006/relationships/slideLayout" Target="../slideLayouts/slideLayout13.xml"/>
</Relationships>
</file>

<file path=ppt/slides/_rels/slide24.xml.rels><?xml version="1.0" encoding="UTF-8"?>
<Relationships xmlns="http://schemas.openxmlformats.org/package/2006/relationships"><Relationship Id="rId1" Type="http://schemas.openxmlformats.org/officeDocument/2006/relationships/image" Target="../media/image44.jpeg"/><Relationship Id="rId2" Type="http://schemas.openxmlformats.org/officeDocument/2006/relationships/slideLayout" Target="../slideLayouts/slideLayout13.xml"/>
</Relationships>
</file>

<file path=ppt/slides/_rels/slide25.xml.rels><?xml version="1.0" encoding="UTF-8"?>
<Relationships xmlns="http://schemas.openxmlformats.org/package/2006/relationships"><Relationship Id="rId1" Type="http://schemas.openxmlformats.org/officeDocument/2006/relationships/image" Target="../media/image45.jpeg"/><Relationship Id="rId2" Type="http://schemas.openxmlformats.org/officeDocument/2006/relationships/slideLayout" Target="../slideLayouts/slideLayout13.xml"/>
</Relationships>
</file>

<file path=ppt/slides/_rels/slide26.xml.rels><?xml version="1.0" encoding="UTF-8"?>
<Relationships xmlns="http://schemas.openxmlformats.org/package/2006/relationships"><Relationship Id="rId1" Type="http://schemas.openxmlformats.org/officeDocument/2006/relationships/image" Target="../media/image46.jpeg"/><Relationship Id="rId2" Type="http://schemas.openxmlformats.org/officeDocument/2006/relationships/slideLayout" Target="../slideLayouts/slideLayout13.xml"/>
</Relationships>
</file>

<file path=ppt/slides/_rels/slide27.xml.rels><?xml version="1.0" encoding="UTF-8"?>
<Relationships xmlns="http://schemas.openxmlformats.org/package/2006/relationships"><Relationship Id="rId1" Type="http://schemas.openxmlformats.org/officeDocument/2006/relationships/image" Target="../media/image47.jpeg"/><Relationship Id="rId2" Type="http://schemas.openxmlformats.org/officeDocument/2006/relationships/slideLayout" Target="../slideLayouts/slideLayout13.xml"/>
</Relationships>
</file>

<file path=ppt/slides/_rels/slide28.xml.rels><?xml version="1.0" encoding="UTF-8"?>
<Relationships xmlns="http://schemas.openxmlformats.org/package/2006/relationships"><Relationship Id="rId1" Type="http://schemas.openxmlformats.org/officeDocument/2006/relationships/image" Target="../media/image48.jpeg"/><Relationship Id="rId2" Type="http://schemas.openxmlformats.org/officeDocument/2006/relationships/slideLayout" Target="../slideLayouts/slideLayout13.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image" Target="../media/image4.jpeg"/><Relationship Id="rId3"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image" Target="../media/image5.gif"/><Relationship Id="rId2" Type="http://schemas.openxmlformats.org/officeDocument/2006/relationships/image" Target="../media/image6.jpeg"/><Relationship Id="rId3"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hyperlink" Target="https://www.guide-irlande.com/culture/emigration-irlandaise-etats-unis/" TargetMode="External"/><Relationship Id="rId2" Type="http://schemas.openxmlformats.org/officeDocument/2006/relationships/hyperlink" Target="https://www.guide-irlande.com/localisation/new-ross/" TargetMode="External"/><Relationship Id="rId3" Type="http://schemas.openxmlformats.org/officeDocument/2006/relationships/hyperlink" Target="https://www.guide-irlande.com/localisation/comte-de-wexford/" TargetMode="External"/><Relationship Id="rId4" Type="http://schemas.openxmlformats.org/officeDocument/2006/relationships/hyperlink" Target="https://www.guide-irlande.com/culture/grande-famine/" TargetMode="External"/><Relationship Id="rId5" Type="http://schemas.openxmlformats.org/officeDocument/2006/relationships/image" Target="../media/image7.jpeg"/><Relationship Id="rId6" Type="http://schemas.openxmlformats.org/officeDocument/2006/relationships/image" Target="../media/image8.jpeg"/><Relationship Id="rId7"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image" Target="../media/image10.jpeg"/><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image" Target="../media/image13.jpeg"/><Relationship Id="rId2" Type="http://schemas.openxmlformats.org/officeDocument/2006/relationships/image" Target="../media/image14.jpeg"/><Relationship Id="rId3" Type="http://schemas.openxmlformats.org/officeDocument/2006/relationships/image" Target="../media/image15.jpeg"/><Relationship Id="rId4" Type="http://schemas.openxmlformats.org/officeDocument/2006/relationships/image" Target="../media/image16.jpeg"/><Relationship Id="rId5"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6" name="PlaceHolder 1"/>
          <p:cNvSpPr>
            <a:spLocks noGrp="1"/>
          </p:cNvSpPr>
          <p:nvPr>
            <p:ph type="title"/>
          </p:nvPr>
        </p:nvSpPr>
        <p:spPr>
          <a:xfrm>
            <a:off x="1109880" y="882360"/>
            <a:ext cx="9966600" cy="2925720"/>
          </a:xfrm>
          <a:prstGeom prst="rect">
            <a:avLst/>
          </a:prstGeom>
          <a:noFill/>
          <a:ln w="0">
            <a:noFill/>
          </a:ln>
        </p:spPr>
        <p:txBody>
          <a:bodyPr anchor="b">
            <a:noAutofit/>
          </a:bodyPr>
          <a:p>
            <a:pPr algn="ctr">
              <a:lnSpc>
                <a:spcPct val="85000"/>
              </a:lnSpc>
              <a:buNone/>
            </a:pPr>
            <a:r>
              <a:rPr b="1" lang="fr-FR" sz="7200" spc="-1" strike="noStrike" cap="all">
                <a:solidFill>
                  <a:srgbClr val="ffffff"/>
                </a:solidFill>
                <a:latin typeface="Arial"/>
              </a:rPr>
              <a:t>Voyage en Irlande (octobre 2024)</a:t>
            </a:r>
            <a:endParaRPr b="0" lang="en-US" sz="7200" spc="-1" strike="noStrike">
              <a:solidFill>
                <a:srgbClr val="000000"/>
              </a:solidFill>
              <a:latin typeface="Arial"/>
            </a:endParaRPr>
          </a:p>
        </p:txBody>
      </p:sp>
      <p:sp>
        <p:nvSpPr>
          <p:cNvPr id="87" name="PlaceHolder 2"/>
          <p:cNvSpPr>
            <a:spLocks noGrp="1"/>
          </p:cNvSpPr>
          <p:nvPr>
            <p:ph type="subTitle"/>
          </p:nvPr>
        </p:nvSpPr>
        <p:spPr>
          <a:xfrm>
            <a:off x="1709640" y="3869640"/>
            <a:ext cx="8767440" cy="1387800"/>
          </a:xfrm>
          <a:prstGeom prst="rect">
            <a:avLst/>
          </a:prstGeom>
          <a:noFill/>
          <a:ln w="0">
            <a:noFill/>
          </a:ln>
        </p:spPr>
        <p:txBody>
          <a:bodyPr anchor="t">
            <a:noAutofit/>
          </a:bodyPr>
          <a:p>
            <a:pPr algn="ctr">
              <a:lnSpc>
                <a:spcPct val="90000"/>
              </a:lnSpc>
              <a:spcBef>
                <a:spcPts val="1400"/>
              </a:spcBef>
              <a:buNone/>
              <a:tabLst>
                <a:tab algn="l" pos="0"/>
              </a:tabLst>
            </a:pPr>
            <a:endParaRPr b="0" lang="en-US" sz="3200" spc="-1" strike="noStrike">
              <a:latin typeface="Arial"/>
            </a:endParaRPr>
          </a:p>
          <a:p>
            <a:pPr algn="ctr">
              <a:lnSpc>
                <a:spcPct val="90000"/>
              </a:lnSpc>
              <a:spcBef>
                <a:spcPts val="1400"/>
              </a:spcBef>
              <a:buNone/>
              <a:tabLst>
                <a:tab algn="l" pos="0"/>
              </a:tabLst>
            </a:pPr>
            <a:r>
              <a:rPr b="0" lang="fr-FR" sz="2200" spc="-1" strike="noStrike">
                <a:solidFill>
                  <a:srgbClr val="ffffff"/>
                </a:solidFill>
                <a:latin typeface="Arial"/>
              </a:rPr>
              <a:t>Réunion du vendredi 7 juin 2024</a:t>
            </a:r>
            <a:endParaRPr b="0" lang="en-US" sz="22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3" name="PlaceHolder 1"/>
          <p:cNvSpPr>
            <a:spLocks noGrp="1"/>
          </p:cNvSpPr>
          <p:nvPr>
            <p:ph type="title"/>
          </p:nvPr>
        </p:nvSpPr>
        <p:spPr>
          <a:xfrm>
            <a:off x="1143000" y="609480"/>
            <a:ext cx="9875160" cy="1356120"/>
          </a:xfrm>
          <a:prstGeom prst="rect">
            <a:avLst/>
          </a:prstGeom>
          <a:noFill/>
          <a:ln w="0">
            <a:noFill/>
          </a:ln>
        </p:spPr>
        <p:txBody>
          <a:bodyPr anchor="ctr">
            <a:normAutofit fontScale="90000"/>
          </a:bodyPr>
          <a:p>
            <a:pPr algn="just">
              <a:lnSpc>
                <a:spcPct val="90000"/>
              </a:lnSpc>
              <a:buNone/>
            </a:pPr>
            <a:r>
              <a:rPr b="1" lang="fr-FR" sz="2400" spc="-1" strike="noStrike">
                <a:solidFill>
                  <a:srgbClr val="549e39"/>
                </a:solidFill>
                <a:latin typeface="Arial"/>
              </a:rPr>
              <a:t>Lundi 7 octobre : </a:t>
            </a:r>
            <a:r>
              <a:rPr b="0" lang="fr-FR" sz="2400" spc="-1" strike="noStrike">
                <a:solidFill>
                  <a:srgbClr val="549e39"/>
                </a:solidFill>
                <a:latin typeface="Arial"/>
              </a:rPr>
              <a:t>Excursion dans le parc du Connemara, Visite de la Kylemore Abbey, balade libre dans le parc, visite de Leenaune Wool Centre ; panier-repas fourni par les familles à midi ; repas du matin et du soir en famille.</a:t>
            </a:r>
            <a:br/>
            <a:endParaRPr b="0" lang="en-US" sz="2400" spc="-1" strike="noStrike">
              <a:solidFill>
                <a:srgbClr val="000000"/>
              </a:solidFill>
              <a:latin typeface="Arial"/>
            </a:endParaRPr>
          </a:p>
        </p:txBody>
      </p:sp>
      <p:pic>
        <p:nvPicPr>
          <p:cNvPr id="124" name="Picture 2" descr="Photo"/>
          <p:cNvPicPr/>
          <p:nvPr/>
        </p:nvPicPr>
        <p:blipFill>
          <a:blip r:embed="rId1"/>
          <a:stretch/>
        </p:blipFill>
        <p:spPr>
          <a:xfrm>
            <a:off x="1324440" y="1812240"/>
            <a:ext cx="3258720" cy="2333160"/>
          </a:xfrm>
          <a:prstGeom prst="rect">
            <a:avLst/>
          </a:prstGeom>
          <a:ln w="0">
            <a:noFill/>
          </a:ln>
        </p:spPr>
      </p:pic>
      <p:pic>
        <p:nvPicPr>
          <p:cNvPr id="125" name="Picture 4" descr="Photo"/>
          <p:cNvPicPr/>
          <p:nvPr/>
        </p:nvPicPr>
        <p:blipFill>
          <a:blip r:embed="rId2"/>
          <a:stretch/>
        </p:blipFill>
        <p:spPr>
          <a:xfrm>
            <a:off x="5701680" y="1963440"/>
            <a:ext cx="5780520" cy="4335120"/>
          </a:xfrm>
          <a:prstGeom prst="rect">
            <a:avLst/>
          </a:prstGeom>
          <a:ln w="0">
            <a:noFill/>
          </a:ln>
        </p:spPr>
      </p:pic>
      <p:pic>
        <p:nvPicPr>
          <p:cNvPr id="126" name="Image 2" descr=""/>
          <p:cNvPicPr/>
          <p:nvPr/>
        </p:nvPicPr>
        <p:blipFill>
          <a:blip r:embed="rId3"/>
          <a:srcRect l="9707" t="33263" r="39928" b="16651"/>
          <a:stretch/>
        </p:blipFill>
        <p:spPr>
          <a:xfrm>
            <a:off x="605160" y="4165560"/>
            <a:ext cx="4154760" cy="2322720"/>
          </a:xfrm>
          <a:prstGeom prst="rect">
            <a:avLst/>
          </a:prstGeom>
          <a:ln w="0">
            <a:noFill/>
          </a:ln>
        </p:spPr>
      </p:pic>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7" name="PlaceHolder 1"/>
          <p:cNvSpPr>
            <a:spLocks noGrp="1"/>
          </p:cNvSpPr>
          <p:nvPr>
            <p:ph type="title"/>
          </p:nvPr>
        </p:nvSpPr>
        <p:spPr>
          <a:xfrm>
            <a:off x="1143000" y="609480"/>
            <a:ext cx="9875160" cy="1356120"/>
          </a:xfrm>
          <a:prstGeom prst="rect">
            <a:avLst/>
          </a:prstGeom>
          <a:noFill/>
          <a:ln w="0">
            <a:noFill/>
          </a:ln>
        </p:spPr>
        <p:txBody>
          <a:bodyPr anchor="ctr">
            <a:normAutofit/>
          </a:bodyPr>
          <a:p>
            <a:pPr algn="just">
              <a:lnSpc>
                <a:spcPct val="90000"/>
              </a:lnSpc>
              <a:buNone/>
            </a:pPr>
            <a:r>
              <a:rPr b="1" lang="fr-FR" sz="2400" spc="-1" strike="noStrike">
                <a:solidFill>
                  <a:srgbClr val="549e39"/>
                </a:solidFill>
                <a:latin typeface="Arial"/>
              </a:rPr>
              <a:t>Mardi 8 octobre : </a:t>
            </a:r>
            <a:r>
              <a:rPr b="0" lang="fr-FR" sz="2400" spc="-1" strike="noStrike">
                <a:solidFill>
                  <a:srgbClr val="549e39"/>
                </a:solidFill>
                <a:latin typeface="Arial"/>
              </a:rPr>
              <a:t>Visite de Portumna Workhouse; visite libre de Galway;</a:t>
            </a:r>
            <a:r>
              <a:rPr b="0" i="1" lang="fr-FR" sz="2400" spc="-1" strike="noStrike">
                <a:solidFill>
                  <a:srgbClr val="549e39"/>
                </a:solidFill>
                <a:latin typeface="Arial"/>
              </a:rPr>
              <a:t> </a:t>
            </a:r>
            <a:r>
              <a:rPr b="0" lang="fr-FR" sz="2400" spc="-1" strike="noStrike">
                <a:solidFill>
                  <a:srgbClr val="549e39"/>
                </a:solidFill>
                <a:latin typeface="Arial"/>
              </a:rPr>
              <a:t>initiation aux danses irlandaises ; repas du matin et du soir en famille et panier-repas à midi.</a:t>
            </a:r>
            <a:endParaRPr b="0" lang="en-US" sz="2400" spc="-1" strike="noStrike">
              <a:solidFill>
                <a:srgbClr val="000000"/>
              </a:solidFill>
              <a:latin typeface="Arial"/>
            </a:endParaRPr>
          </a:p>
        </p:txBody>
      </p:sp>
      <p:sp>
        <p:nvSpPr>
          <p:cNvPr id="128" name="Rectangle 4"/>
          <p:cNvSpPr/>
          <p:nvPr/>
        </p:nvSpPr>
        <p:spPr>
          <a:xfrm>
            <a:off x="1284840" y="1736280"/>
            <a:ext cx="3205800" cy="146196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fr-FR" sz="1800" spc="-1" strike="noStrike">
                <a:solidFill>
                  <a:srgbClr val="000000"/>
                </a:solidFill>
                <a:latin typeface="Arial"/>
              </a:rPr>
              <a:t>Les workhouses étaient des sortes de foyers d'accueil pour les sans-abris lors de la Grande Famine (1845-1851) et après. </a:t>
            </a:r>
            <a:endParaRPr b="0" lang="en-US" sz="1800" spc="-1" strike="noStrike">
              <a:latin typeface="Arial"/>
            </a:endParaRPr>
          </a:p>
        </p:txBody>
      </p:sp>
      <p:pic>
        <p:nvPicPr>
          <p:cNvPr id="129" name="Picture 2" descr="https://dynamic-media-cdn.tripadvisor.com/media/photo-o/17/7b/7e/f6/aerial-photograph-of.jpg?w=1200&amp;h=-1&amp;s=1"/>
          <p:cNvPicPr/>
          <p:nvPr/>
        </p:nvPicPr>
        <p:blipFill>
          <a:blip r:embed="rId1"/>
          <a:stretch/>
        </p:blipFill>
        <p:spPr>
          <a:xfrm>
            <a:off x="4820040" y="1811880"/>
            <a:ext cx="6557400" cy="3688200"/>
          </a:xfrm>
          <a:prstGeom prst="rect">
            <a:avLst/>
          </a:prstGeom>
          <a:ln w="0">
            <a:noFill/>
          </a:ln>
        </p:spPr>
      </p:pic>
      <p:pic>
        <p:nvPicPr>
          <p:cNvPr id="130" name="Picture 4" descr="https://dynamic-media-cdn.tripadvisor.com/media/photo-o/25/37/31/44/caption.jpg?w=1200&amp;h=-1&amp;s=1"/>
          <p:cNvPicPr/>
          <p:nvPr/>
        </p:nvPicPr>
        <p:blipFill>
          <a:blip r:embed="rId2"/>
          <a:stretch/>
        </p:blipFill>
        <p:spPr>
          <a:xfrm>
            <a:off x="711000" y="3241080"/>
            <a:ext cx="5666040" cy="2997720"/>
          </a:xfrm>
          <a:prstGeom prst="rect">
            <a:avLst/>
          </a:prstGeom>
          <a:ln w="0">
            <a:noFill/>
          </a:ln>
        </p:spPr>
      </p:pic>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1" name="PlaceHolder 1"/>
          <p:cNvSpPr>
            <a:spLocks noGrp="1"/>
          </p:cNvSpPr>
          <p:nvPr>
            <p:ph type="title"/>
          </p:nvPr>
        </p:nvSpPr>
        <p:spPr>
          <a:xfrm>
            <a:off x="1143000" y="609480"/>
            <a:ext cx="9875160" cy="640080"/>
          </a:xfrm>
          <a:prstGeom prst="rect">
            <a:avLst/>
          </a:prstGeom>
          <a:noFill/>
          <a:ln w="0">
            <a:noFill/>
          </a:ln>
        </p:spPr>
        <p:txBody>
          <a:bodyPr anchor="ctr">
            <a:normAutofit/>
          </a:bodyPr>
          <a:p>
            <a:pPr algn="ctr">
              <a:lnSpc>
                <a:spcPct val="90000"/>
              </a:lnSpc>
              <a:buNone/>
            </a:pPr>
            <a:r>
              <a:rPr b="1" lang="fr-FR" sz="2000" spc="-1" strike="noStrike">
                <a:solidFill>
                  <a:srgbClr val="549e39"/>
                </a:solidFill>
                <a:latin typeface="Arial"/>
              </a:rPr>
              <a:t>Initiation aux danses irlandaises</a:t>
            </a:r>
            <a:endParaRPr b="0" lang="en-US" sz="2000" spc="-1" strike="noStrike">
              <a:solidFill>
                <a:srgbClr val="000000"/>
              </a:solidFill>
              <a:latin typeface="Arial"/>
            </a:endParaRPr>
          </a:p>
        </p:txBody>
      </p:sp>
      <p:sp>
        <p:nvSpPr>
          <p:cNvPr id="132" name="AutoShape 2"/>
          <p:cNvSpPr/>
          <p:nvPr/>
        </p:nvSpPr>
        <p:spPr>
          <a:xfrm>
            <a:off x="155520" y="-144360"/>
            <a:ext cx="304560" cy="304560"/>
          </a:xfrm>
          <a:prstGeom prst="rect">
            <a:avLst/>
          </a:prstGeom>
          <a:noFill/>
          <a:ln w="0">
            <a:noFill/>
          </a:ln>
        </p:spPr>
        <p:style>
          <a:lnRef idx="0"/>
          <a:fillRef idx="0"/>
          <a:effectRef idx="0"/>
          <a:fontRef idx="minor"/>
        </p:style>
      </p:sp>
      <p:pic>
        <p:nvPicPr>
          <p:cNvPr id="133" name="Picture 4" descr="Danse Irlandaise à la Médiathèque de Pleurtuit"/>
          <p:cNvPicPr/>
          <p:nvPr/>
        </p:nvPicPr>
        <p:blipFill>
          <a:blip r:embed="rId1"/>
          <a:stretch/>
        </p:blipFill>
        <p:spPr>
          <a:xfrm>
            <a:off x="613440" y="1168560"/>
            <a:ext cx="3646080" cy="2365200"/>
          </a:xfrm>
          <a:prstGeom prst="rect">
            <a:avLst/>
          </a:prstGeom>
          <a:ln w="0">
            <a:noFill/>
          </a:ln>
        </p:spPr>
      </p:pic>
      <p:sp>
        <p:nvSpPr>
          <p:cNvPr id="134" name="Rectangle 5"/>
          <p:cNvSpPr/>
          <p:nvPr/>
        </p:nvSpPr>
        <p:spPr>
          <a:xfrm>
            <a:off x="4444560" y="1273320"/>
            <a:ext cx="7036920" cy="1187640"/>
          </a:xfrm>
          <a:prstGeom prst="rect">
            <a:avLst/>
          </a:prstGeom>
          <a:noFill/>
          <a:ln w="0">
            <a:noFill/>
          </a:ln>
        </p:spPr>
        <p:style>
          <a:lnRef idx="0"/>
          <a:fillRef idx="0"/>
          <a:effectRef idx="0"/>
          <a:fontRef idx="minor"/>
        </p:style>
        <p:txBody>
          <a:bodyPr lIns="90000" rIns="90000" tIns="45000" bIns="45000" anchor="t">
            <a:spAutoFit/>
          </a:bodyPr>
          <a:p>
            <a:pPr algn="just">
              <a:lnSpc>
                <a:spcPct val="100000"/>
              </a:lnSpc>
              <a:buNone/>
            </a:pPr>
            <a:r>
              <a:rPr b="0" i="1" lang="fr-FR" sz="1800" spc="-1" strike="noStrike">
                <a:solidFill>
                  <a:srgbClr val="000000"/>
                </a:solidFill>
                <a:latin typeface="Arial"/>
              </a:rPr>
              <a:t>De tous les symboles du pays, la danse irlandaise est l’un des arts qui ressort. Pratiquée dès l’enfance, il arrive fréquemment de voir des irlandais se lever dans les pubs et s’élancer dans une gigue ou deux. Nous allons découvrir les bases de ces danses.</a:t>
            </a:r>
            <a:endParaRPr b="0" lang="en-US" sz="1800" spc="-1" strike="noStrike">
              <a:latin typeface="Arial"/>
            </a:endParaRPr>
          </a:p>
        </p:txBody>
      </p:sp>
      <p:sp>
        <p:nvSpPr>
          <p:cNvPr id="135" name="AutoShape 6"/>
          <p:cNvSpPr/>
          <p:nvPr/>
        </p:nvSpPr>
        <p:spPr>
          <a:xfrm>
            <a:off x="155520" y="-144360"/>
            <a:ext cx="304560" cy="304560"/>
          </a:xfrm>
          <a:prstGeom prst="rect">
            <a:avLst/>
          </a:prstGeom>
          <a:noFill/>
          <a:ln w="0">
            <a:noFill/>
          </a:ln>
        </p:spPr>
        <p:style>
          <a:lnRef idx="0"/>
          <a:fillRef idx="0"/>
          <a:effectRef idx="0"/>
          <a:fontRef idx="minor"/>
        </p:style>
      </p:sp>
      <p:pic>
        <p:nvPicPr>
          <p:cNvPr id="136" name="Picture 8" descr="Irish dancing is alive and kicking | Insight Guides Blog"/>
          <p:cNvPicPr/>
          <p:nvPr/>
        </p:nvPicPr>
        <p:blipFill>
          <a:blip r:embed="rId2"/>
          <a:stretch/>
        </p:blipFill>
        <p:spPr>
          <a:xfrm>
            <a:off x="6452280" y="3179520"/>
            <a:ext cx="4854240" cy="3236040"/>
          </a:xfrm>
          <a:prstGeom prst="rect">
            <a:avLst/>
          </a:prstGeom>
          <a:ln w="0">
            <a:noFill/>
          </a:ln>
        </p:spPr>
      </p:pic>
      <p:pic>
        <p:nvPicPr>
          <p:cNvPr id="137" name="Picture 10" descr="Dublin's Best Irish Dancing Shows"/>
          <p:cNvPicPr/>
          <p:nvPr/>
        </p:nvPicPr>
        <p:blipFill>
          <a:blip r:embed="rId3"/>
          <a:stretch/>
        </p:blipFill>
        <p:spPr>
          <a:xfrm>
            <a:off x="2262240" y="3431520"/>
            <a:ext cx="3524760" cy="2789640"/>
          </a:xfrm>
          <a:prstGeom prst="rect">
            <a:avLst/>
          </a:prstGeom>
          <a:ln w="0">
            <a:noFill/>
          </a:ln>
        </p:spPr>
      </p:pic>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 name="PlaceHolder 1"/>
          <p:cNvSpPr>
            <a:spLocks noGrp="1"/>
          </p:cNvSpPr>
          <p:nvPr>
            <p:ph type="title"/>
          </p:nvPr>
        </p:nvSpPr>
        <p:spPr>
          <a:xfrm>
            <a:off x="1143000" y="609480"/>
            <a:ext cx="9875160" cy="1080000"/>
          </a:xfrm>
          <a:prstGeom prst="rect">
            <a:avLst/>
          </a:prstGeom>
          <a:noFill/>
          <a:ln w="0">
            <a:noFill/>
          </a:ln>
        </p:spPr>
        <p:txBody>
          <a:bodyPr anchor="ctr">
            <a:noAutofit/>
          </a:bodyPr>
          <a:p>
            <a:pPr algn="just">
              <a:lnSpc>
                <a:spcPct val="90000"/>
              </a:lnSpc>
              <a:buNone/>
            </a:pPr>
            <a:r>
              <a:rPr b="1" lang="fr-FR" sz="2400" spc="-1" strike="noStrike">
                <a:solidFill>
                  <a:srgbClr val="549e39"/>
                </a:solidFill>
                <a:latin typeface="Arial"/>
              </a:rPr>
              <a:t>Mercredi 9 octobre : </a:t>
            </a:r>
            <a:r>
              <a:rPr b="0" lang="fr-FR" sz="2400" spc="-1" strike="noStrike">
                <a:solidFill>
                  <a:srgbClr val="549e39"/>
                </a:solidFill>
                <a:latin typeface="Arial"/>
              </a:rPr>
              <a:t>Départ pour Kilkenny ; initiation au hurling (sport national) ; déjeuner typique irlandais au restaurant ; Temps libre à Kilkenny ou Wexford, selon l’horaire ;</a:t>
            </a:r>
            <a:r>
              <a:rPr b="0" i="1" lang="fr-FR" sz="2400" spc="-1" strike="noStrike">
                <a:solidFill>
                  <a:srgbClr val="549e39"/>
                </a:solidFill>
                <a:latin typeface="Arial"/>
              </a:rPr>
              <a:t> </a:t>
            </a:r>
            <a:r>
              <a:rPr b="0" lang="fr-FR" sz="2400" spc="-1" strike="noStrike">
                <a:solidFill>
                  <a:srgbClr val="549e39"/>
                </a:solidFill>
                <a:latin typeface="Arial"/>
              </a:rPr>
              <a:t>18h présentation à Rosslare ; ferry 20h ; panier repas le soir, nuit à bord en cabines à 4 ; panier-repas le soir.</a:t>
            </a:r>
            <a:endParaRPr b="0" lang="en-US" sz="2400" spc="-1" strike="noStrike">
              <a:solidFill>
                <a:srgbClr val="000000"/>
              </a:solidFill>
              <a:latin typeface="Arial"/>
            </a:endParaRPr>
          </a:p>
        </p:txBody>
      </p:sp>
      <p:sp>
        <p:nvSpPr>
          <p:cNvPr id="139" name="Rectangle 3"/>
          <p:cNvSpPr/>
          <p:nvPr/>
        </p:nvSpPr>
        <p:spPr>
          <a:xfrm>
            <a:off x="833400" y="2477160"/>
            <a:ext cx="3610800" cy="2559240"/>
          </a:xfrm>
          <a:prstGeom prst="rect">
            <a:avLst/>
          </a:prstGeom>
          <a:noFill/>
          <a:ln w="0">
            <a:noFill/>
          </a:ln>
        </p:spPr>
        <p:style>
          <a:lnRef idx="0"/>
          <a:fillRef idx="0"/>
          <a:effectRef idx="0"/>
          <a:fontRef idx="minor"/>
        </p:style>
        <p:txBody>
          <a:bodyPr lIns="90000" rIns="90000" tIns="45000" bIns="45000" anchor="t">
            <a:spAutoFit/>
          </a:bodyPr>
          <a:p>
            <a:pPr algn="just">
              <a:lnSpc>
                <a:spcPct val="100000"/>
              </a:lnSpc>
              <a:buNone/>
            </a:pPr>
            <a:r>
              <a:rPr b="0" lang="fr-FR" sz="1800" spc="-1" strike="noStrike">
                <a:solidFill>
                  <a:srgbClr val="000000"/>
                </a:solidFill>
                <a:latin typeface="Arial"/>
              </a:rPr>
              <a:t>Le </a:t>
            </a:r>
            <a:r>
              <a:rPr b="1" lang="fr-FR" sz="1800" spc="-1" strike="noStrike">
                <a:solidFill>
                  <a:srgbClr val="000000"/>
                </a:solidFill>
                <a:latin typeface="Arial"/>
              </a:rPr>
              <a:t>hurling</a:t>
            </a:r>
            <a:r>
              <a:rPr b="0" lang="fr-FR" sz="1800" spc="-1" strike="noStrike">
                <a:solidFill>
                  <a:srgbClr val="000000"/>
                </a:solidFill>
                <a:latin typeface="Arial"/>
              </a:rPr>
              <a:t>, ou le </a:t>
            </a:r>
            <a:r>
              <a:rPr b="1" lang="fr-FR" sz="1800" spc="-1" strike="noStrike">
                <a:solidFill>
                  <a:srgbClr val="000000"/>
                </a:solidFill>
                <a:latin typeface="Arial"/>
              </a:rPr>
              <a:t>camogie</a:t>
            </a:r>
            <a:r>
              <a:rPr b="0" lang="fr-FR" sz="1800" spc="-1" strike="noStrike">
                <a:solidFill>
                  <a:srgbClr val="000000"/>
                </a:solidFill>
                <a:latin typeface="Arial"/>
              </a:rPr>
              <a:t> (une forme de hurling pratiquée par les femmes), est un jeu de terrain qui oppose deux équipes. Il remonte à plus de 2000 ans et est fortement présent dans la mythologie irlandaise, en particulier dans la saga épique du Cú Chulainn.</a:t>
            </a:r>
            <a:endParaRPr b="0" lang="en-US" sz="1800" spc="-1" strike="noStrike">
              <a:latin typeface="Arial"/>
            </a:endParaRPr>
          </a:p>
        </p:txBody>
      </p:sp>
      <p:sp>
        <p:nvSpPr>
          <p:cNvPr id="140" name="AutoShape 2"/>
          <p:cNvSpPr/>
          <p:nvPr/>
        </p:nvSpPr>
        <p:spPr>
          <a:xfrm>
            <a:off x="155520" y="-144360"/>
            <a:ext cx="304560" cy="304560"/>
          </a:xfrm>
          <a:prstGeom prst="rect">
            <a:avLst/>
          </a:prstGeom>
          <a:noFill/>
          <a:ln w="0">
            <a:noFill/>
          </a:ln>
        </p:spPr>
        <p:style>
          <a:lnRef idx="0"/>
          <a:fillRef idx="0"/>
          <a:effectRef idx="0"/>
          <a:fontRef idx="minor"/>
        </p:style>
      </p:sp>
      <p:sp>
        <p:nvSpPr>
          <p:cNvPr id="141" name="AutoShape 4"/>
          <p:cNvSpPr/>
          <p:nvPr/>
        </p:nvSpPr>
        <p:spPr>
          <a:xfrm>
            <a:off x="155520" y="-144360"/>
            <a:ext cx="304560" cy="304560"/>
          </a:xfrm>
          <a:prstGeom prst="rect">
            <a:avLst/>
          </a:prstGeom>
          <a:noFill/>
          <a:ln w="0">
            <a:noFill/>
          </a:ln>
        </p:spPr>
        <p:style>
          <a:lnRef idx="0"/>
          <a:fillRef idx="0"/>
          <a:effectRef idx="0"/>
          <a:fontRef idx="minor"/>
        </p:style>
      </p:sp>
      <p:sp>
        <p:nvSpPr>
          <p:cNvPr id="142" name="AutoShape 6"/>
          <p:cNvSpPr/>
          <p:nvPr/>
        </p:nvSpPr>
        <p:spPr>
          <a:xfrm>
            <a:off x="155520" y="-144360"/>
            <a:ext cx="304560" cy="304560"/>
          </a:xfrm>
          <a:prstGeom prst="rect">
            <a:avLst/>
          </a:prstGeom>
          <a:noFill/>
          <a:ln w="0">
            <a:noFill/>
          </a:ln>
        </p:spPr>
        <p:style>
          <a:lnRef idx="0"/>
          <a:fillRef idx="0"/>
          <a:effectRef idx="0"/>
          <a:fontRef idx="minor"/>
        </p:style>
      </p:sp>
      <p:pic>
        <p:nvPicPr>
          <p:cNvPr id="143" name="Picture 8" descr="Hurling en Irlande : règles, histoire et conseils !"/>
          <p:cNvPicPr/>
          <p:nvPr/>
        </p:nvPicPr>
        <p:blipFill>
          <a:blip r:embed="rId1"/>
          <a:stretch/>
        </p:blipFill>
        <p:spPr>
          <a:xfrm>
            <a:off x="5271120" y="2223360"/>
            <a:ext cx="5556960" cy="3679200"/>
          </a:xfrm>
          <a:prstGeom prst="rect">
            <a:avLst/>
          </a:prstGeom>
          <a:ln w="0">
            <a:noFill/>
          </a:ln>
        </p:spPr>
      </p:pic>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4" name="PlaceHolder 1"/>
          <p:cNvSpPr>
            <a:spLocks noGrp="1"/>
          </p:cNvSpPr>
          <p:nvPr>
            <p:ph type="title"/>
          </p:nvPr>
        </p:nvSpPr>
        <p:spPr>
          <a:xfrm>
            <a:off x="1022040" y="354240"/>
            <a:ext cx="9875160" cy="1356120"/>
          </a:xfrm>
          <a:prstGeom prst="rect">
            <a:avLst/>
          </a:prstGeom>
          <a:noFill/>
          <a:ln w="0">
            <a:noFill/>
          </a:ln>
        </p:spPr>
        <p:txBody>
          <a:bodyPr anchor="ctr">
            <a:normAutofit/>
          </a:bodyPr>
          <a:p>
            <a:pPr algn="just">
              <a:lnSpc>
                <a:spcPct val="90000"/>
              </a:lnSpc>
              <a:buNone/>
            </a:pPr>
            <a:r>
              <a:rPr b="1" lang="fr-FR" sz="2400" spc="-1" strike="noStrike">
                <a:solidFill>
                  <a:srgbClr val="549e39"/>
                </a:solidFill>
                <a:latin typeface="Arial"/>
              </a:rPr>
              <a:t>Jeudi 10 octobre : </a:t>
            </a:r>
            <a:r>
              <a:rPr b="0" lang="fr-FR" sz="2400" spc="-1" strike="noStrike">
                <a:solidFill>
                  <a:srgbClr val="549e39"/>
                </a:solidFill>
                <a:latin typeface="Arial"/>
              </a:rPr>
              <a:t>petit déjeuner à la cafétéria à bord du ferry; panier repas à bord du ferry le midi ; 14h arrivée Cherbourg ; retour direct ; panier-repas le soir. Arrivée au lycée jeudi soir (vers 0h30, à confirmer)</a:t>
            </a:r>
            <a:endParaRPr b="0" lang="en-US" sz="2400" spc="-1" strike="noStrike">
              <a:solidFill>
                <a:srgbClr val="000000"/>
              </a:solidFill>
              <a:latin typeface="Arial"/>
            </a:endParaRPr>
          </a:p>
        </p:txBody>
      </p:sp>
      <p:pic>
        <p:nvPicPr>
          <p:cNvPr id="145" name="Picture 2" descr="Stena Line Stena Vision ferry review and ship guide"/>
          <p:cNvPicPr/>
          <p:nvPr/>
        </p:nvPicPr>
        <p:blipFill>
          <a:blip r:embed="rId1"/>
          <a:stretch/>
        </p:blipFill>
        <p:spPr>
          <a:xfrm>
            <a:off x="896400" y="1611720"/>
            <a:ext cx="3428640" cy="2381040"/>
          </a:xfrm>
          <a:prstGeom prst="rect">
            <a:avLst/>
          </a:prstGeom>
          <a:ln w="0">
            <a:noFill/>
          </a:ln>
        </p:spPr>
      </p:pic>
      <p:pic>
        <p:nvPicPr>
          <p:cNvPr id="146" name="Picture 4" descr="Stena Vision ferry at sea"/>
          <p:cNvPicPr/>
          <p:nvPr/>
        </p:nvPicPr>
        <p:blipFill>
          <a:blip r:embed="rId2"/>
          <a:stretch/>
        </p:blipFill>
        <p:spPr>
          <a:xfrm>
            <a:off x="4389120" y="1585800"/>
            <a:ext cx="7150680" cy="2219040"/>
          </a:xfrm>
          <a:prstGeom prst="rect">
            <a:avLst/>
          </a:prstGeom>
          <a:ln w="0">
            <a:noFill/>
          </a:ln>
        </p:spPr>
      </p:pic>
      <p:pic>
        <p:nvPicPr>
          <p:cNvPr id="147" name="Picture 6" descr="Cabines| Stena Vision | Gdynia-Karlskrona | Stena Line"/>
          <p:cNvPicPr/>
          <p:nvPr/>
        </p:nvPicPr>
        <p:blipFill>
          <a:blip r:embed="rId3"/>
          <a:stretch/>
        </p:blipFill>
        <p:spPr>
          <a:xfrm>
            <a:off x="907920" y="4086000"/>
            <a:ext cx="3170520" cy="2377800"/>
          </a:xfrm>
          <a:prstGeom prst="rect">
            <a:avLst/>
          </a:prstGeom>
          <a:ln w="0">
            <a:noFill/>
          </a:ln>
        </p:spPr>
      </p:pic>
      <p:pic>
        <p:nvPicPr>
          <p:cNvPr id="148" name="Picture 8" descr="Stena Line UKIE - Onboard Stena Line, every trip is a mini holiday. Enjoy  great food &amp; drink, games, movies and incredible bargains at our Onboard  Shop during your sailing. Or just"/>
          <p:cNvPicPr/>
          <p:nvPr/>
        </p:nvPicPr>
        <p:blipFill>
          <a:blip r:embed="rId4"/>
          <a:stretch/>
        </p:blipFill>
        <p:spPr>
          <a:xfrm>
            <a:off x="8952480" y="3902040"/>
            <a:ext cx="2506320" cy="2506320"/>
          </a:xfrm>
          <a:prstGeom prst="rect">
            <a:avLst/>
          </a:prstGeom>
          <a:ln w="0">
            <a:noFill/>
          </a:ln>
        </p:spPr>
      </p:pic>
      <p:pic>
        <p:nvPicPr>
          <p:cNvPr id="149" name="Picture 10" descr="Top Tips for Travelling on Overnight Ferries - Ferry Spots"/>
          <p:cNvPicPr/>
          <p:nvPr/>
        </p:nvPicPr>
        <p:blipFill>
          <a:blip r:embed="rId5"/>
          <a:stretch/>
        </p:blipFill>
        <p:spPr>
          <a:xfrm>
            <a:off x="4664520" y="3970080"/>
            <a:ext cx="4141080" cy="2504520"/>
          </a:xfrm>
          <a:prstGeom prst="rect">
            <a:avLst/>
          </a:prstGeom>
          <a:ln w="0">
            <a:noFill/>
          </a:ln>
        </p:spPr>
      </p:pic>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0" name="PlaceHolder 1"/>
          <p:cNvSpPr>
            <a:spLocks noGrp="1"/>
          </p:cNvSpPr>
          <p:nvPr>
            <p:ph type="title"/>
          </p:nvPr>
        </p:nvSpPr>
        <p:spPr>
          <a:xfrm>
            <a:off x="1143000" y="609480"/>
            <a:ext cx="9875160" cy="1356120"/>
          </a:xfrm>
          <a:prstGeom prst="rect">
            <a:avLst/>
          </a:prstGeom>
          <a:noFill/>
          <a:ln w="0">
            <a:noFill/>
          </a:ln>
        </p:spPr>
        <p:txBody>
          <a:bodyPr anchor="ctr">
            <a:noAutofit/>
          </a:bodyPr>
          <a:p>
            <a:pPr>
              <a:lnSpc>
                <a:spcPct val="90000"/>
              </a:lnSpc>
              <a:buNone/>
            </a:pPr>
            <a:r>
              <a:rPr b="0" lang="fr-FR" sz="4400" spc="-1" strike="noStrike">
                <a:solidFill>
                  <a:srgbClr val="549e39"/>
                </a:solidFill>
                <a:latin typeface="Arial"/>
              </a:rPr>
              <a:t>Bagages : veuillez étiqueter vos sacs!</a:t>
            </a:r>
            <a:endParaRPr b="0" lang="en-US" sz="4400" spc="-1" strike="noStrike">
              <a:solidFill>
                <a:srgbClr val="000000"/>
              </a:solidFill>
              <a:latin typeface="Arial"/>
            </a:endParaRPr>
          </a:p>
        </p:txBody>
      </p:sp>
      <p:pic>
        <p:nvPicPr>
          <p:cNvPr id="151" name="Picture 2" descr="bogota-sac-a-dos-medium-porte-a-l-39-epaule"/>
          <p:cNvPicPr/>
          <p:nvPr/>
        </p:nvPicPr>
        <p:blipFill>
          <a:blip r:embed="rId1"/>
          <a:srcRect l="15728" t="16854" r="14945" b="1609"/>
          <a:stretch/>
        </p:blipFill>
        <p:spPr>
          <a:xfrm>
            <a:off x="2336040" y="1725840"/>
            <a:ext cx="2799360" cy="3292560"/>
          </a:xfrm>
          <a:prstGeom prst="rect">
            <a:avLst/>
          </a:prstGeom>
          <a:ln w="0">
            <a:noFill/>
          </a:ln>
        </p:spPr>
      </p:pic>
      <p:sp>
        <p:nvSpPr>
          <p:cNvPr id="152" name="ZoneTexte 3"/>
          <p:cNvSpPr/>
          <p:nvPr/>
        </p:nvSpPr>
        <p:spPr>
          <a:xfrm>
            <a:off x="2303280" y="5253840"/>
            <a:ext cx="2846880" cy="76068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0" lang="fr-FR" sz="2200" spc="-1" strike="noStrike">
                <a:solidFill>
                  <a:srgbClr val="549e39"/>
                </a:solidFill>
                <a:latin typeface="Arial"/>
              </a:rPr>
              <a:t>Un sac à dos 40x30x20cm</a:t>
            </a:r>
            <a:endParaRPr b="0" lang="en-US" sz="2200" spc="-1" strike="noStrike">
              <a:latin typeface="Arial"/>
            </a:endParaRPr>
          </a:p>
        </p:txBody>
      </p:sp>
      <p:pic>
        <p:nvPicPr>
          <p:cNvPr id="153" name="Picture 4" descr="Homme avec une valise près du mur de couleur.Voyage de vacances Photo Stock  - Alamy"/>
          <p:cNvPicPr/>
          <p:nvPr/>
        </p:nvPicPr>
        <p:blipFill>
          <a:blip r:embed="rId2"/>
          <a:srcRect l="28091" t="0" r="21777" b="10786"/>
          <a:stretch/>
        </p:blipFill>
        <p:spPr>
          <a:xfrm>
            <a:off x="6133680" y="1736280"/>
            <a:ext cx="2570400" cy="3364560"/>
          </a:xfrm>
          <a:prstGeom prst="rect">
            <a:avLst/>
          </a:prstGeom>
          <a:ln w="0">
            <a:noFill/>
          </a:ln>
        </p:spPr>
      </p:pic>
      <p:sp>
        <p:nvSpPr>
          <p:cNvPr id="154" name="ZoneTexte 4"/>
          <p:cNvSpPr/>
          <p:nvPr/>
        </p:nvSpPr>
        <p:spPr>
          <a:xfrm>
            <a:off x="6169320" y="5253840"/>
            <a:ext cx="2511360" cy="10958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0" lang="fr-FR" sz="2200" spc="-1" strike="noStrike">
                <a:solidFill>
                  <a:srgbClr val="549e39"/>
                </a:solidFill>
                <a:latin typeface="Arial"/>
              </a:rPr>
              <a:t>Un bagage en soute de 12kg </a:t>
            </a:r>
            <a:r>
              <a:rPr b="0" lang="fr-FR" sz="2200" spc="-1" strike="noStrike" u="sng">
                <a:solidFill>
                  <a:srgbClr val="549e39"/>
                </a:solidFill>
                <a:uFillTx/>
                <a:latin typeface="Arial"/>
              </a:rPr>
              <a:t>maximum</a:t>
            </a:r>
            <a:endParaRPr b="0" lang="en-US" sz="2200" spc="-1" strike="noStrike">
              <a:latin typeface="Arial"/>
            </a:endParaRPr>
          </a:p>
        </p:txBody>
      </p:sp>
      <p:pic>
        <p:nvPicPr>
          <p:cNvPr id="155" name="Picture 4" descr="Trèfle Irlandais Banque d'images et photos libres de droit - iStock"/>
          <p:cNvPicPr/>
          <p:nvPr/>
        </p:nvPicPr>
        <p:blipFill>
          <a:blip r:embed="rId3"/>
          <a:stretch/>
        </p:blipFill>
        <p:spPr>
          <a:xfrm>
            <a:off x="10867320" y="317160"/>
            <a:ext cx="1008000" cy="1008000"/>
          </a:xfrm>
          <a:prstGeom prst="rect">
            <a:avLst/>
          </a:prstGeom>
          <a:ln w="0">
            <a:noFill/>
          </a:ln>
        </p:spPr>
      </p:pic>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6" name="PlaceHolder 1"/>
          <p:cNvSpPr>
            <a:spLocks noGrp="1"/>
          </p:cNvSpPr>
          <p:nvPr>
            <p:ph type="title"/>
          </p:nvPr>
        </p:nvSpPr>
        <p:spPr>
          <a:xfrm>
            <a:off x="1143000" y="609480"/>
            <a:ext cx="9875160" cy="1356120"/>
          </a:xfrm>
          <a:prstGeom prst="rect">
            <a:avLst/>
          </a:prstGeom>
          <a:noFill/>
          <a:ln w="0">
            <a:noFill/>
          </a:ln>
        </p:spPr>
        <p:txBody>
          <a:bodyPr anchor="ctr">
            <a:noAutofit/>
          </a:bodyPr>
          <a:p>
            <a:pPr algn="ctr">
              <a:lnSpc>
                <a:spcPct val="90000"/>
              </a:lnSpc>
              <a:buNone/>
            </a:pPr>
            <a:r>
              <a:rPr b="0" lang="fr-FR" sz="4400" spc="-1" strike="noStrike">
                <a:solidFill>
                  <a:srgbClr val="549e39"/>
                </a:solidFill>
                <a:latin typeface="Arial"/>
              </a:rPr>
              <a:t>La valise (dans la soute) </a:t>
            </a:r>
            <a:endParaRPr b="0" lang="en-US" sz="4400" spc="-1" strike="noStrike">
              <a:solidFill>
                <a:srgbClr val="000000"/>
              </a:solidFill>
              <a:latin typeface="Arial"/>
            </a:endParaRPr>
          </a:p>
        </p:txBody>
      </p:sp>
      <p:sp>
        <p:nvSpPr>
          <p:cNvPr id="157" name="PlaceHolder 2"/>
          <p:cNvSpPr>
            <a:spLocks noGrp="1"/>
          </p:cNvSpPr>
          <p:nvPr>
            <p:ph/>
          </p:nvPr>
        </p:nvSpPr>
        <p:spPr>
          <a:xfrm>
            <a:off x="1143000" y="2057400"/>
            <a:ext cx="9872640" cy="4038120"/>
          </a:xfrm>
          <a:prstGeom prst="rect">
            <a:avLst/>
          </a:prstGeom>
          <a:noFill/>
          <a:ln w="0">
            <a:noFill/>
          </a:ln>
        </p:spPr>
        <p:txBody>
          <a:bodyPr anchor="t">
            <a:normAutofit fontScale="99000"/>
          </a:bodyPr>
          <a:p>
            <a:pPr marL="228600" indent="-182880" algn="just">
              <a:lnSpc>
                <a:spcPct val="90000"/>
              </a:lnSpc>
              <a:spcBef>
                <a:spcPts val="1400"/>
              </a:spcBef>
              <a:buClr>
                <a:srgbClr val="549e39"/>
              </a:buClr>
              <a:buSzPct val="80000"/>
              <a:buFont typeface="Corbel"/>
              <a:buChar char="•"/>
            </a:pPr>
            <a:r>
              <a:rPr b="1" lang="fr-FR" sz="2400" spc="-1" strike="noStrike">
                <a:solidFill>
                  <a:srgbClr val="202124"/>
                </a:solidFill>
                <a:latin typeface="arial"/>
              </a:rPr>
              <a:t>⚠</a:t>
            </a:r>
            <a:r>
              <a:rPr b="0" lang="fr-FR" sz="2400" spc="-1" strike="noStrike">
                <a:solidFill>
                  <a:srgbClr val="549e39"/>
                </a:solidFill>
                <a:latin typeface="Arial"/>
              </a:rPr>
              <a:t> </a:t>
            </a:r>
            <a:r>
              <a:rPr b="0" lang="fr-FR" sz="2400" spc="-1" strike="noStrike">
                <a:solidFill>
                  <a:srgbClr val="000000"/>
                </a:solidFill>
                <a:latin typeface="Arial"/>
              </a:rPr>
              <a:t>LES BAGAGES NE DOIVENT PAS ETRE VOLUMINEUX (les élèves ne partant que 5 nuits) ; IL ARRIVE DE PLUS EN PLUS SOUVENT QUE LES VALISES NE RENTRENT PLUS DANS LE COFFRE DES VOITURES DES FAMILLES ! Les voitures sont parfois de petite taille et si la famille reçoit 3 voire 4 élèves, cela pose de gros problèmes ; SOYEZ VIGILANTS. Les familles se réservent le droit de laisser les valises dans l’autocar si elles sont trop grosses.</a:t>
            </a:r>
            <a:endParaRPr b="0" lang="en-US" sz="2400" spc="-1" strike="noStrike">
              <a:solidFill>
                <a:srgbClr val="549e39"/>
              </a:solidFill>
              <a:latin typeface="Arial"/>
            </a:endParaRPr>
          </a:p>
          <a:p>
            <a:pPr marL="228600" indent="-182880" algn="just">
              <a:lnSpc>
                <a:spcPct val="90000"/>
              </a:lnSpc>
              <a:spcBef>
                <a:spcPts val="1400"/>
              </a:spcBef>
              <a:buClr>
                <a:srgbClr val="549e39"/>
              </a:buClr>
              <a:buSzPct val="80000"/>
              <a:buFont typeface="Corbel"/>
              <a:buChar char="•"/>
            </a:pPr>
            <a:r>
              <a:rPr b="0" lang="fr-FR" sz="2400" spc="-1" strike="noStrike">
                <a:solidFill>
                  <a:srgbClr val="000000"/>
                </a:solidFill>
                <a:latin typeface="arial"/>
              </a:rPr>
              <a:t>⚖ </a:t>
            </a:r>
            <a:r>
              <a:rPr b="0" lang="fr-FR" sz="2400" spc="-1" strike="noStrike">
                <a:solidFill>
                  <a:srgbClr val="000000"/>
                </a:solidFill>
                <a:latin typeface="Arial"/>
              </a:rPr>
              <a:t>Le poids final ne doit pas dépasser 12kg.</a:t>
            </a:r>
            <a:endParaRPr b="0" lang="en-US" sz="2400" spc="-1" strike="noStrike">
              <a:solidFill>
                <a:srgbClr val="549e39"/>
              </a:solidFill>
              <a:latin typeface="Arial"/>
            </a:endParaRPr>
          </a:p>
          <a:p>
            <a:pPr marL="228600" indent="-182880" algn="just">
              <a:lnSpc>
                <a:spcPct val="90000"/>
              </a:lnSpc>
              <a:spcBef>
                <a:spcPts val="1400"/>
              </a:spcBef>
              <a:buClr>
                <a:srgbClr val="549e39"/>
              </a:buClr>
              <a:buSzPct val="80000"/>
              <a:buFont typeface="Corbel"/>
              <a:buChar char="•"/>
            </a:pPr>
            <a:r>
              <a:rPr b="0" lang="fr-FR" sz="2400" spc="-1" strike="noStrike">
                <a:solidFill>
                  <a:srgbClr val="000000"/>
                </a:solidFill>
                <a:latin typeface="arial"/>
              </a:rPr>
              <a:t>🏷</a:t>
            </a:r>
            <a:r>
              <a:rPr b="0" lang="fr-FR" sz="2400" spc="-1" strike="noStrike">
                <a:solidFill>
                  <a:srgbClr val="000000"/>
                </a:solidFill>
                <a:latin typeface="Arial"/>
              </a:rPr>
              <a:t>Les sacs &amp; valises doivent porter une étiquette avec le nom de l’élève (l’étiquette sera fournie ultérieurement par l’agence de voyage).</a:t>
            </a:r>
            <a:endParaRPr b="0" lang="en-US" sz="2400" spc="-1" strike="noStrike">
              <a:solidFill>
                <a:srgbClr val="549e39"/>
              </a:solidFill>
              <a:latin typeface="Arial"/>
            </a:endParaRPr>
          </a:p>
          <a:p>
            <a:pPr>
              <a:lnSpc>
                <a:spcPct val="90000"/>
              </a:lnSpc>
              <a:spcBef>
                <a:spcPts val="1400"/>
              </a:spcBef>
              <a:buNone/>
            </a:pPr>
            <a:endParaRPr b="0" lang="en-US" sz="2400" spc="-1" strike="noStrike">
              <a:solidFill>
                <a:srgbClr val="549e39"/>
              </a:solidFill>
              <a:latin typeface="Arial"/>
            </a:endParaRPr>
          </a:p>
          <a:p>
            <a:pPr>
              <a:lnSpc>
                <a:spcPct val="90000"/>
              </a:lnSpc>
              <a:spcBef>
                <a:spcPts val="1400"/>
              </a:spcBef>
              <a:buNone/>
            </a:pPr>
            <a:endParaRPr b="0" lang="en-US" sz="2400" spc="-1" strike="noStrike">
              <a:solidFill>
                <a:srgbClr val="549e39"/>
              </a:solidFill>
              <a:latin typeface="Arial"/>
            </a:endParaRPr>
          </a:p>
        </p:txBody>
      </p:sp>
      <p:pic>
        <p:nvPicPr>
          <p:cNvPr id="158" name="Picture 4" descr="Trèfle Irlandais Banque d'images et photos libres de droit - iStock"/>
          <p:cNvPicPr/>
          <p:nvPr/>
        </p:nvPicPr>
        <p:blipFill>
          <a:blip r:embed="rId1"/>
          <a:stretch/>
        </p:blipFill>
        <p:spPr>
          <a:xfrm>
            <a:off x="10867320" y="317160"/>
            <a:ext cx="1008000" cy="1008000"/>
          </a:xfrm>
          <a:prstGeom prst="rect">
            <a:avLst/>
          </a:prstGeom>
          <a:ln w="0">
            <a:noFill/>
          </a:ln>
        </p:spPr>
      </p:pic>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9" name="PlaceHolder 1"/>
          <p:cNvSpPr>
            <a:spLocks noGrp="1"/>
          </p:cNvSpPr>
          <p:nvPr>
            <p:ph type="title"/>
          </p:nvPr>
        </p:nvSpPr>
        <p:spPr>
          <a:xfrm>
            <a:off x="1143000" y="609480"/>
            <a:ext cx="9875160" cy="1356120"/>
          </a:xfrm>
          <a:prstGeom prst="rect">
            <a:avLst/>
          </a:prstGeom>
          <a:noFill/>
          <a:ln w="0">
            <a:noFill/>
          </a:ln>
        </p:spPr>
        <p:txBody>
          <a:bodyPr anchor="ctr">
            <a:noAutofit/>
          </a:bodyPr>
          <a:p>
            <a:pPr algn="ctr">
              <a:lnSpc>
                <a:spcPct val="90000"/>
              </a:lnSpc>
              <a:buNone/>
            </a:pPr>
            <a:r>
              <a:rPr b="0" lang="fr-FR" sz="4400" spc="-1" strike="noStrike">
                <a:solidFill>
                  <a:srgbClr val="549e39"/>
                </a:solidFill>
                <a:latin typeface="Arial"/>
              </a:rPr>
              <a:t>Valise (dans la soute)</a:t>
            </a:r>
            <a:endParaRPr b="0" lang="en-US" sz="4400" spc="-1" strike="noStrike">
              <a:solidFill>
                <a:srgbClr val="000000"/>
              </a:solidFill>
              <a:latin typeface="Arial"/>
            </a:endParaRPr>
          </a:p>
        </p:txBody>
      </p:sp>
      <p:sp>
        <p:nvSpPr>
          <p:cNvPr id="160" name="PlaceHolder 2"/>
          <p:cNvSpPr>
            <a:spLocks noGrp="1"/>
          </p:cNvSpPr>
          <p:nvPr>
            <p:ph/>
          </p:nvPr>
        </p:nvSpPr>
        <p:spPr>
          <a:xfrm>
            <a:off x="1143000" y="2057400"/>
            <a:ext cx="9872640" cy="4038120"/>
          </a:xfrm>
          <a:prstGeom prst="rect">
            <a:avLst/>
          </a:prstGeom>
          <a:noFill/>
          <a:ln w="0">
            <a:noFill/>
          </a:ln>
        </p:spPr>
        <p:txBody>
          <a:bodyPr anchor="t">
            <a:normAutofit fontScale="80000"/>
          </a:bodyPr>
          <a:p>
            <a:pPr marL="45720" algn="just">
              <a:lnSpc>
                <a:spcPct val="115000"/>
              </a:lnSpc>
              <a:spcBef>
                <a:spcPts val="1400"/>
              </a:spcBef>
              <a:spcAft>
                <a:spcPts val="700"/>
              </a:spcAft>
              <a:buNone/>
              <a:tabLst>
                <a:tab algn="l" pos="0"/>
              </a:tabLst>
            </a:pPr>
            <a:r>
              <a:rPr b="1" lang="fr-FR" sz="2600" spc="-1" strike="noStrike">
                <a:solidFill>
                  <a:srgbClr val="328c99"/>
                </a:solidFill>
                <a:latin typeface="Arial"/>
                <a:ea typeface="NSimSun"/>
              </a:rPr>
              <a:t>Vêtements :</a:t>
            </a:r>
            <a:endParaRPr b="0" lang="en-US" sz="2600" spc="-1" strike="noStrike">
              <a:solidFill>
                <a:srgbClr val="549e39"/>
              </a:solidFill>
              <a:latin typeface="Arial"/>
            </a:endParaRPr>
          </a:p>
          <a:p>
            <a:pPr marL="228600" indent="-182880" algn="just">
              <a:lnSpc>
                <a:spcPct val="115000"/>
              </a:lnSpc>
              <a:spcBef>
                <a:spcPts val="751"/>
              </a:spcBef>
              <a:spcAft>
                <a:spcPts val="751"/>
              </a:spcAft>
              <a:buClr>
                <a:srgbClr val="549e39"/>
              </a:buClr>
              <a:buSzPct val="80000"/>
              <a:buFont typeface="Corbel"/>
              <a:buChar char="•"/>
              <a:tabLst>
                <a:tab algn="l" pos="0"/>
              </a:tabLst>
            </a:pPr>
            <a:r>
              <a:rPr b="0" lang="fr-FR" sz="2400" spc="-1" strike="noStrike">
                <a:solidFill>
                  <a:srgbClr val="000000"/>
                </a:solidFill>
                <a:latin typeface="Arial"/>
                <a:ea typeface="NSimSun"/>
              </a:rPr>
              <a:t>Sous-vêtements pour la durée du voyage + deux paires de chaussettes en plus en cas de pieds mouillés (mettre les sous-vêtements jour par jour dans un petit sac congélation avec zip pour remettre les usagés et éviter que tout se mélange dans la valise)</a:t>
            </a:r>
            <a:endParaRPr b="0" lang="en-US" sz="2400" spc="-1" strike="noStrike">
              <a:solidFill>
                <a:srgbClr val="549e39"/>
              </a:solidFill>
              <a:latin typeface="Arial"/>
            </a:endParaRPr>
          </a:p>
          <a:p>
            <a:pPr marL="228600" indent="-182880" algn="just">
              <a:lnSpc>
                <a:spcPct val="115000"/>
              </a:lnSpc>
              <a:spcBef>
                <a:spcPts val="751"/>
              </a:spcBef>
              <a:spcAft>
                <a:spcPts val="751"/>
              </a:spcAft>
              <a:buClr>
                <a:srgbClr val="549e39"/>
              </a:buClr>
              <a:buSzPct val="80000"/>
              <a:buFont typeface="Corbel"/>
              <a:buChar char="•"/>
              <a:tabLst>
                <a:tab algn="l" pos="0"/>
              </a:tabLst>
            </a:pPr>
            <a:r>
              <a:rPr b="0" lang="fr-FR" sz="2400" spc="-1" strike="noStrike">
                <a:solidFill>
                  <a:srgbClr val="000000"/>
                </a:solidFill>
                <a:latin typeface="Arial"/>
                <a:ea typeface="NSimSun"/>
              </a:rPr>
              <a:t>Vêtements de nuit (prévoir des vêtements chauds, les nuits sont fraîches)</a:t>
            </a:r>
            <a:endParaRPr b="0" lang="en-US" sz="2400" spc="-1" strike="noStrike">
              <a:solidFill>
                <a:srgbClr val="549e39"/>
              </a:solidFill>
              <a:latin typeface="Arial"/>
            </a:endParaRPr>
          </a:p>
          <a:p>
            <a:pPr marL="228600" indent="-182880" algn="just">
              <a:lnSpc>
                <a:spcPct val="115000"/>
              </a:lnSpc>
              <a:spcBef>
                <a:spcPts val="751"/>
              </a:spcBef>
              <a:spcAft>
                <a:spcPts val="751"/>
              </a:spcAft>
              <a:buClr>
                <a:srgbClr val="549e39"/>
              </a:buClr>
              <a:buSzPct val="80000"/>
              <a:buFont typeface="Corbel"/>
              <a:buChar char="•"/>
              <a:tabLst>
                <a:tab algn="l" pos="0"/>
              </a:tabLst>
            </a:pPr>
            <a:r>
              <a:rPr b="0" lang="fr-FR" sz="2400" spc="-1" strike="noStrike">
                <a:solidFill>
                  <a:srgbClr val="000000"/>
                </a:solidFill>
                <a:latin typeface="Arial"/>
                <a:ea typeface="NSimSun"/>
              </a:rPr>
              <a:t>Vêtements chauds (pulls, polaires, doudounes, pantalons…)</a:t>
            </a:r>
            <a:endParaRPr b="0" lang="en-US" sz="2400" spc="-1" strike="noStrike">
              <a:solidFill>
                <a:srgbClr val="549e39"/>
              </a:solidFill>
              <a:latin typeface="Arial"/>
            </a:endParaRPr>
          </a:p>
          <a:p>
            <a:pPr marL="228600" indent="-182880" algn="just">
              <a:lnSpc>
                <a:spcPct val="115000"/>
              </a:lnSpc>
              <a:spcBef>
                <a:spcPts val="751"/>
              </a:spcBef>
              <a:spcAft>
                <a:spcPts val="751"/>
              </a:spcAft>
              <a:buClr>
                <a:srgbClr val="549e39"/>
              </a:buClr>
              <a:buSzPct val="80000"/>
              <a:buFont typeface="Corbel"/>
              <a:buChar char="•"/>
              <a:tabLst>
                <a:tab algn="l" pos="0"/>
              </a:tabLst>
            </a:pPr>
            <a:r>
              <a:rPr b="0" lang="fr-FR" sz="2400" spc="-1" strike="noStrike">
                <a:solidFill>
                  <a:srgbClr val="000000"/>
                </a:solidFill>
                <a:latin typeface="Arial"/>
                <a:ea typeface="NSimSun"/>
              </a:rPr>
              <a:t>Gants, bonnets, écharpe (prévoir en cas de temps pluvieux et froid)</a:t>
            </a:r>
            <a:endParaRPr b="0" lang="en-US" sz="2400" spc="-1" strike="noStrike">
              <a:solidFill>
                <a:srgbClr val="549e39"/>
              </a:solidFill>
              <a:latin typeface="Arial"/>
            </a:endParaRPr>
          </a:p>
          <a:p>
            <a:pPr marL="228600" indent="-182880" algn="just">
              <a:lnSpc>
                <a:spcPct val="115000"/>
              </a:lnSpc>
              <a:spcBef>
                <a:spcPts val="751"/>
              </a:spcBef>
              <a:spcAft>
                <a:spcPts val="751"/>
              </a:spcAft>
              <a:buClr>
                <a:srgbClr val="549e39"/>
              </a:buClr>
              <a:buSzPct val="80000"/>
              <a:buFont typeface="Corbel"/>
              <a:buChar char="•"/>
              <a:tabLst>
                <a:tab algn="l" pos="0"/>
              </a:tabLst>
            </a:pPr>
            <a:r>
              <a:rPr b="0" lang="fr-FR" sz="2400" spc="-1" strike="noStrike">
                <a:solidFill>
                  <a:srgbClr val="000000"/>
                </a:solidFill>
                <a:latin typeface="Arial"/>
                <a:ea typeface="NSimSun"/>
              </a:rPr>
              <a:t>Une bonne paire de chaussures de marche sur vous (utiles pour la visite du parc national du Connemara) </a:t>
            </a:r>
            <a:r>
              <a:rPr b="1" lang="fr-FR" sz="2400" spc="-1" strike="noStrike">
                <a:solidFill>
                  <a:srgbClr val="000000"/>
                </a:solidFill>
                <a:latin typeface="Arial"/>
                <a:ea typeface="NSimSun"/>
              </a:rPr>
              <a:t>et </a:t>
            </a:r>
            <a:r>
              <a:rPr b="0" lang="fr-FR" sz="2400" spc="-1" strike="noStrike">
                <a:solidFill>
                  <a:srgbClr val="000000"/>
                </a:solidFill>
                <a:latin typeface="Arial"/>
                <a:ea typeface="NSimSun"/>
              </a:rPr>
              <a:t>une paire de rechange dans la valise </a:t>
            </a:r>
            <a:endParaRPr b="0" lang="en-US" sz="2400" spc="-1" strike="noStrike">
              <a:solidFill>
                <a:srgbClr val="549e39"/>
              </a:solidFill>
              <a:latin typeface="Arial"/>
            </a:endParaRPr>
          </a:p>
          <a:p>
            <a:pPr>
              <a:lnSpc>
                <a:spcPct val="90000"/>
              </a:lnSpc>
              <a:spcBef>
                <a:spcPts val="1400"/>
              </a:spcBef>
              <a:buNone/>
              <a:tabLst>
                <a:tab algn="l" pos="0"/>
              </a:tabLst>
            </a:pPr>
            <a:endParaRPr b="0" lang="en-US" sz="2400" spc="-1" strike="noStrike">
              <a:solidFill>
                <a:srgbClr val="549e39"/>
              </a:solidFill>
              <a:latin typeface="Arial"/>
            </a:endParaRPr>
          </a:p>
        </p:txBody>
      </p:sp>
      <p:pic>
        <p:nvPicPr>
          <p:cNvPr id="161" name="Picture 4" descr="Trèfle Irlandais Banque d'images et photos libres de droit - iStock"/>
          <p:cNvPicPr/>
          <p:nvPr/>
        </p:nvPicPr>
        <p:blipFill>
          <a:blip r:embed="rId1"/>
          <a:stretch/>
        </p:blipFill>
        <p:spPr>
          <a:xfrm>
            <a:off x="10867320" y="317160"/>
            <a:ext cx="1008000" cy="1008000"/>
          </a:xfrm>
          <a:prstGeom prst="rect">
            <a:avLst/>
          </a:prstGeom>
          <a:ln w="0">
            <a:noFill/>
          </a:ln>
        </p:spPr>
      </p:pic>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2" name="ZoneTexte 3"/>
          <p:cNvSpPr/>
          <p:nvPr/>
        </p:nvSpPr>
        <p:spPr>
          <a:xfrm>
            <a:off x="1738080" y="4159440"/>
            <a:ext cx="4961880" cy="1878840"/>
          </a:xfrm>
          <a:prstGeom prst="rect">
            <a:avLst/>
          </a:prstGeom>
          <a:noFill/>
          <a:ln w="0">
            <a:noFill/>
          </a:ln>
        </p:spPr>
        <p:style>
          <a:lnRef idx="0"/>
          <a:fillRef idx="0"/>
          <a:effectRef idx="0"/>
          <a:fontRef idx="minor"/>
        </p:style>
        <p:txBody>
          <a:bodyPr lIns="90000" rIns="90000" tIns="45000" bIns="45000" anchor="t">
            <a:spAutoFit/>
          </a:bodyPr>
          <a:p>
            <a:pPr marL="45720">
              <a:lnSpc>
                <a:spcPct val="95000"/>
              </a:lnSpc>
              <a:spcBef>
                <a:spcPts val="1400"/>
              </a:spcBef>
              <a:spcAft>
                <a:spcPts val="700"/>
              </a:spcAft>
              <a:buNone/>
            </a:pPr>
            <a:r>
              <a:rPr b="1" lang="fr-FR" sz="1800" spc="-1" strike="noStrike" u="sng">
                <a:solidFill>
                  <a:srgbClr val="328c99"/>
                </a:solidFill>
                <a:uFillTx/>
                <a:latin typeface="Arial"/>
                <a:ea typeface="NSimSun"/>
              </a:rPr>
              <a:t>Petite</a:t>
            </a:r>
            <a:r>
              <a:rPr b="1" lang="fr-FR" sz="1800" spc="-1" strike="noStrike">
                <a:solidFill>
                  <a:srgbClr val="328c99"/>
                </a:solidFill>
                <a:latin typeface="Arial"/>
                <a:ea typeface="NSimSun"/>
              </a:rPr>
              <a:t> trousse d’urgence :</a:t>
            </a:r>
            <a:endParaRPr b="0" lang="en-US" sz="1800" spc="-1" strike="noStrike">
              <a:latin typeface="Arial"/>
            </a:endParaRPr>
          </a:p>
          <a:p>
            <a:pPr>
              <a:lnSpc>
                <a:spcPct val="115000"/>
              </a:lnSpc>
              <a:spcAft>
                <a:spcPts val="700"/>
              </a:spcAft>
              <a:buNone/>
            </a:pPr>
            <a:r>
              <a:rPr b="0" lang="fr-FR" sz="1800" spc="-1" strike="noStrike">
                <a:solidFill>
                  <a:srgbClr val="000000"/>
                </a:solidFill>
                <a:latin typeface="Arial"/>
                <a:ea typeface="NSimSun"/>
              </a:rPr>
              <a:t>- 1 boite de Paracétamol (sous la supervision d’un adulte)</a:t>
            </a:r>
            <a:endParaRPr b="0" lang="en-US" sz="1800" spc="-1" strike="noStrike">
              <a:latin typeface="Arial"/>
            </a:endParaRPr>
          </a:p>
          <a:p>
            <a:pPr>
              <a:lnSpc>
                <a:spcPct val="115000"/>
              </a:lnSpc>
              <a:spcAft>
                <a:spcPts val="700"/>
              </a:spcAft>
              <a:buNone/>
            </a:pPr>
            <a:r>
              <a:rPr b="0" lang="fr-FR" sz="1800" spc="-1" strike="noStrike">
                <a:solidFill>
                  <a:srgbClr val="000000"/>
                </a:solidFill>
                <a:latin typeface="Arial"/>
                <a:ea typeface="NSimSun"/>
              </a:rPr>
              <a:t>- Protections périodiques</a:t>
            </a:r>
            <a:endParaRPr b="0" lang="en-US" sz="1800" spc="-1" strike="noStrike">
              <a:latin typeface="Arial"/>
            </a:endParaRPr>
          </a:p>
          <a:p>
            <a:pPr>
              <a:lnSpc>
                <a:spcPct val="115000"/>
              </a:lnSpc>
              <a:spcAft>
                <a:spcPts val="700"/>
              </a:spcAft>
              <a:buNone/>
            </a:pPr>
            <a:r>
              <a:rPr b="0" lang="fr-FR" sz="1800" spc="-1" strike="noStrike">
                <a:solidFill>
                  <a:srgbClr val="000000"/>
                </a:solidFill>
                <a:latin typeface="Arial"/>
                <a:ea typeface="NSimSun"/>
              </a:rPr>
              <a:t>- Lingettes humides</a:t>
            </a:r>
            <a:endParaRPr b="0" lang="en-US" sz="1800" spc="-1" strike="noStrike">
              <a:latin typeface="Arial"/>
            </a:endParaRPr>
          </a:p>
        </p:txBody>
      </p:sp>
      <p:sp>
        <p:nvSpPr>
          <p:cNvPr id="163" name="PlaceHolder 1"/>
          <p:cNvSpPr>
            <a:spLocks noGrp="1"/>
          </p:cNvSpPr>
          <p:nvPr>
            <p:ph type="title"/>
          </p:nvPr>
        </p:nvSpPr>
        <p:spPr>
          <a:xfrm>
            <a:off x="359280" y="277920"/>
            <a:ext cx="11129040" cy="717120"/>
          </a:xfrm>
          <a:prstGeom prst="rect">
            <a:avLst/>
          </a:prstGeom>
          <a:noFill/>
          <a:ln w="0">
            <a:noFill/>
          </a:ln>
        </p:spPr>
        <p:txBody>
          <a:bodyPr anchor="ctr">
            <a:normAutofit/>
          </a:bodyPr>
          <a:p>
            <a:pPr algn="ctr">
              <a:lnSpc>
                <a:spcPct val="90000"/>
              </a:lnSpc>
              <a:buNone/>
            </a:pPr>
            <a:r>
              <a:rPr b="1" lang="fr-FR" sz="1800" spc="-1" strike="noStrike">
                <a:solidFill>
                  <a:srgbClr val="549e39"/>
                </a:solidFill>
                <a:latin typeface="Arial"/>
              </a:rPr>
              <a:t>Sac à dos étanche (à toujours avoir sur soi, même dans le ferry)</a:t>
            </a:r>
            <a:endParaRPr b="0" lang="en-US" sz="1800" spc="-1" strike="noStrike">
              <a:solidFill>
                <a:srgbClr val="000000"/>
              </a:solidFill>
              <a:latin typeface="Arial"/>
            </a:endParaRPr>
          </a:p>
        </p:txBody>
      </p:sp>
      <p:pic>
        <p:nvPicPr>
          <p:cNvPr id="164" name="Picture 4" descr="Trèfle Irlandais Banque d'images et photos libres de droit - iStock"/>
          <p:cNvPicPr/>
          <p:nvPr/>
        </p:nvPicPr>
        <p:blipFill>
          <a:blip r:embed="rId1"/>
          <a:stretch/>
        </p:blipFill>
        <p:spPr>
          <a:xfrm>
            <a:off x="11092680" y="352080"/>
            <a:ext cx="785520" cy="785520"/>
          </a:xfrm>
          <a:prstGeom prst="rect">
            <a:avLst/>
          </a:prstGeom>
          <a:ln w="0">
            <a:noFill/>
          </a:ln>
        </p:spPr>
      </p:pic>
      <p:sp>
        <p:nvSpPr>
          <p:cNvPr id="165" name="ZoneTexte 1"/>
          <p:cNvSpPr/>
          <p:nvPr/>
        </p:nvSpPr>
        <p:spPr>
          <a:xfrm>
            <a:off x="6642360" y="4469400"/>
            <a:ext cx="3677760" cy="1981800"/>
          </a:xfrm>
          <a:prstGeom prst="rect">
            <a:avLst/>
          </a:prstGeom>
          <a:noFill/>
          <a:ln w="0">
            <a:noFill/>
          </a:ln>
        </p:spPr>
        <p:style>
          <a:lnRef idx="0"/>
          <a:fillRef idx="0"/>
          <a:effectRef idx="0"/>
          <a:fontRef idx="minor"/>
        </p:style>
        <p:txBody>
          <a:bodyPr lIns="90000" rIns="90000" tIns="45000" bIns="45000" anchor="t">
            <a:spAutoFit/>
          </a:bodyPr>
          <a:p>
            <a:pPr>
              <a:lnSpc>
                <a:spcPct val="115000"/>
              </a:lnSpc>
              <a:spcAft>
                <a:spcPts val="700"/>
              </a:spcAft>
              <a:buNone/>
            </a:pPr>
            <a:r>
              <a:rPr b="0" lang="fr-FR" sz="1800" spc="-1" strike="noStrike">
                <a:solidFill>
                  <a:srgbClr val="000000"/>
                </a:solidFill>
                <a:latin typeface="Arial"/>
                <a:ea typeface="NSimSun"/>
              </a:rPr>
              <a:t>- Mouchoirs en papier</a:t>
            </a:r>
            <a:endParaRPr b="0" lang="en-US" sz="1800" spc="-1" strike="noStrike">
              <a:latin typeface="Arial"/>
            </a:endParaRPr>
          </a:p>
          <a:p>
            <a:pPr>
              <a:lnSpc>
                <a:spcPct val="115000"/>
              </a:lnSpc>
              <a:spcAft>
                <a:spcPts val="700"/>
              </a:spcAft>
              <a:buNone/>
            </a:pPr>
            <a:r>
              <a:rPr b="0" lang="fr-FR" sz="1800" spc="-1" strike="noStrike">
                <a:solidFill>
                  <a:srgbClr val="000000"/>
                </a:solidFill>
                <a:latin typeface="Arial"/>
                <a:ea typeface="NSimSun"/>
              </a:rPr>
              <a:t>- Quelques pansements</a:t>
            </a:r>
            <a:endParaRPr b="0" lang="en-US" sz="1800" spc="-1" strike="noStrike">
              <a:latin typeface="Arial"/>
            </a:endParaRPr>
          </a:p>
          <a:p>
            <a:pPr>
              <a:lnSpc>
                <a:spcPct val="115000"/>
              </a:lnSpc>
              <a:spcAft>
                <a:spcPts val="700"/>
              </a:spcAft>
              <a:buNone/>
            </a:pPr>
            <a:r>
              <a:rPr b="0" lang="fr-FR" sz="1800" spc="-1" strike="noStrike">
                <a:solidFill>
                  <a:srgbClr val="000000"/>
                </a:solidFill>
                <a:latin typeface="Arial"/>
                <a:ea typeface="NSimSun"/>
              </a:rPr>
              <a:t>- Gel hydroalcoolique</a:t>
            </a:r>
            <a:endParaRPr b="0" lang="en-US" sz="1800" spc="-1" strike="noStrike">
              <a:latin typeface="Arial"/>
            </a:endParaRPr>
          </a:p>
          <a:p>
            <a:pPr>
              <a:lnSpc>
                <a:spcPct val="115000"/>
              </a:lnSpc>
              <a:spcAft>
                <a:spcPts val="700"/>
              </a:spcAft>
              <a:buNone/>
            </a:pPr>
            <a:r>
              <a:rPr b="0" lang="fr-FR" sz="1800" spc="-1" strike="noStrike">
                <a:solidFill>
                  <a:srgbClr val="000000"/>
                </a:solidFill>
                <a:latin typeface="Arial"/>
                <a:ea typeface="NSimSun"/>
              </a:rPr>
              <a:t>- Environ 5 masques</a:t>
            </a:r>
            <a:endParaRPr b="0" lang="en-US" sz="1800" spc="-1" strike="noStrike">
              <a:latin typeface="Arial"/>
            </a:endParaRPr>
          </a:p>
          <a:p>
            <a:pPr>
              <a:lnSpc>
                <a:spcPct val="100000"/>
              </a:lnSpc>
              <a:buNone/>
            </a:pPr>
            <a:endParaRPr b="0" lang="en-US" sz="1800" spc="-1" strike="noStrike">
              <a:latin typeface="Arial"/>
            </a:endParaRPr>
          </a:p>
        </p:txBody>
      </p:sp>
      <p:sp>
        <p:nvSpPr>
          <p:cNvPr id="166" name="Rectangle 7"/>
          <p:cNvSpPr/>
          <p:nvPr/>
        </p:nvSpPr>
        <p:spPr>
          <a:xfrm>
            <a:off x="648360" y="902880"/>
            <a:ext cx="10960920" cy="420516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fr-FR" sz="1800" spc="-1" strike="noStrike">
                <a:solidFill>
                  <a:srgbClr val="595959"/>
                </a:solidFill>
                <a:latin typeface="Arial"/>
              </a:rPr>
              <a:t>-Pique-nique petit déjeuner + pique nique déjeuner + dîner pour le 1</a:t>
            </a:r>
            <a:r>
              <a:rPr b="0" lang="fr-FR" sz="1800" spc="-1" strike="noStrike" baseline="30000">
                <a:solidFill>
                  <a:srgbClr val="595959"/>
                </a:solidFill>
                <a:latin typeface="Arial"/>
              </a:rPr>
              <a:t>er</a:t>
            </a:r>
            <a:r>
              <a:rPr b="0" lang="fr-FR" sz="1800" spc="-1" strike="noStrike">
                <a:solidFill>
                  <a:srgbClr val="595959"/>
                </a:solidFill>
                <a:latin typeface="Arial"/>
              </a:rPr>
              <a:t> jour (samedi)</a:t>
            </a:r>
            <a:endParaRPr b="0" lang="en-US" sz="1800" spc="-1" strike="noStrike">
              <a:latin typeface="Arial"/>
            </a:endParaRPr>
          </a:p>
          <a:p>
            <a:pPr>
              <a:lnSpc>
                <a:spcPct val="100000"/>
              </a:lnSpc>
              <a:buNone/>
            </a:pPr>
            <a:r>
              <a:rPr b="0" lang="fr-FR" sz="1800" spc="-1" strike="noStrike">
                <a:solidFill>
                  <a:srgbClr val="595959"/>
                </a:solidFill>
                <a:latin typeface="Arial"/>
              </a:rPr>
              <a:t>-Le voyage est un voyage pédagogique : ne pas oublier quelques outils de travail : trousse avec stylo cahier/carnet de note)</a:t>
            </a:r>
            <a:endParaRPr b="0" lang="en-US" sz="1800" spc="-1" strike="noStrike">
              <a:latin typeface="Arial"/>
            </a:endParaRPr>
          </a:p>
          <a:p>
            <a:pPr>
              <a:lnSpc>
                <a:spcPct val="100000"/>
              </a:lnSpc>
              <a:buNone/>
            </a:pPr>
            <a:r>
              <a:rPr b="0" lang="fr-FR" sz="1800" spc="-1" strike="noStrike">
                <a:solidFill>
                  <a:srgbClr val="595959"/>
                </a:solidFill>
                <a:latin typeface="Arial"/>
                <a:ea typeface="NSimSun"/>
              </a:rPr>
              <a:t>-Gourde </a:t>
            </a:r>
            <a:r>
              <a:rPr b="1" lang="fr-FR" sz="1800" spc="-1" strike="noStrike" u="sng">
                <a:solidFill>
                  <a:srgbClr val="595959"/>
                </a:solidFill>
                <a:uFillTx/>
                <a:latin typeface="Arial"/>
                <a:ea typeface="NSimSun"/>
              </a:rPr>
              <a:t>vide</a:t>
            </a:r>
            <a:r>
              <a:rPr b="0" lang="fr-FR" sz="1800" spc="-1" strike="noStrike">
                <a:solidFill>
                  <a:srgbClr val="595959"/>
                </a:solidFill>
                <a:latin typeface="Arial"/>
                <a:ea typeface="NSimSun"/>
              </a:rPr>
              <a:t> que l’on remplira tous les matins pour le déjeuner pique-nique (pour une raison environnementale, les familles ne fourniront plus de bouteilles d’eau en plastique)</a:t>
            </a:r>
            <a:endParaRPr b="0" lang="en-US" sz="1800" spc="-1" strike="noStrike">
              <a:latin typeface="Arial"/>
            </a:endParaRPr>
          </a:p>
          <a:p>
            <a:pPr>
              <a:lnSpc>
                <a:spcPct val="100000"/>
              </a:lnSpc>
              <a:buNone/>
            </a:pPr>
            <a:r>
              <a:rPr b="0" lang="fr-FR" sz="1800" spc="-1" strike="noStrike">
                <a:solidFill>
                  <a:srgbClr val="595959"/>
                </a:solidFill>
                <a:latin typeface="Arial"/>
                <a:ea typeface="NSimSun"/>
              </a:rPr>
              <a:t>-Chargeur de portable et un </a:t>
            </a:r>
            <a:r>
              <a:rPr b="1" lang="fr-FR" sz="1800" spc="-1" strike="noStrike" u="sng">
                <a:solidFill>
                  <a:srgbClr val="595959"/>
                </a:solidFill>
                <a:uFillTx/>
                <a:latin typeface="Arial"/>
                <a:ea typeface="NSimSun"/>
              </a:rPr>
              <a:t>adaptateur électrique *</a:t>
            </a:r>
            <a:endParaRPr b="0" lang="en-US" sz="1800" spc="-1" strike="noStrike">
              <a:latin typeface="Arial"/>
            </a:endParaRPr>
          </a:p>
          <a:p>
            <a:pPr>
              <a:lnSpc>
                <a:spcPct val="100000"/>
              </a:lnSpc>
              <a:buNone/>
            </a:pPr>
            <a:r>
              <a:rPr b="0" lang="fr-FR" sz="1800" spc="-1" strike="noStrike">
                <a:solidFill>
                  <a:srgbClr val="595959"/>
                </a:solidFill>
                <a:latin typeface="Arial"/>
                <a:ea typeface="NSimSun"/>
              </a:rPr>
              <a:t>-Des écouteurs ou un casque audio </a:t>
            </a:r>
            <a:endParaRPr b="0" lang="en-US" sz="1800" spc="-1" strike="noStrike">
              <a:latin typeface="Arial"/>
            </a:endParaRPr>
          </a:p>
          <a:p>
            <a:pPr>
              <a:lnSpc>
                <a:spcPct val="100000"/>
              </a:lnSpc>
              <a:buNone/>
            </a:pPr>
            <a:r>
              <a:rPr b="1" i="1" lang="fr-FR" sz="1800" spc="-1" strike="noStrike">
                <a:solidFill>
                  <a:srgbClr val="595959"/>
                </a:solidFill>
                <a:latin typeface="Arial"/>
                <a:ea typeface="NSimSun"/>
              </a:rPr>
              <a:t>et </a:t>
            </a:r>
            <a:r>
              <a:rPr b="0" i="1" lang="fr-FR" sz="1800" spc="-1" strike="noStrike">
                <a:solidFill>
                  <a:srgbClr val="595959"/>
                </a:solidFill>
                <a:latin typeface="Arial"/>
                <a:ea typeface="NSimSun"/>
              </a:rPr>
              <a:t>pour la 1</a:t>
            </a:r>
            <a:r>
              <a:rPr b="0" i="1" lang="fr-FR" sz="1800" spc="-1" strike="noStrike" baseline="30000">
                <a:solidFill>
                  <a:srgbClr val="595959"/>
                </a:solidFill>
                <a:latin typeface="Arial"/>
                <a:ea typeface="NSimSun"/>
              </a:rPr>
              <a:t>ère</a:t>
            </a:r>
            <a:r>
              <a:rPr b="0" i="1" lang="fr-FR" sz="1800" spc="-1" strike="noStrike">
                <a:solidFill>
                  <a:srgbClr val="595959"/>
                </a:solidFill>
                <a:latin typeface="Arial"/>
                <a:ea typeface="NSimSun"/>
              </a:rPr>
              <a:t> et la dernière nuits dans le ferry avoir dans ce même petit sac:</a:t>
            </a:r>
            <a:endParaRPr b="0" lang="en-US" sz="1800" spc="-1" strike="noStrike">
              <a:latin typeface="Arial"/>
            </a:endParaRPr>
          </a:p>
          <a:p>
            <a:pPr>
              <a:lnSpc>
                <a:spcPct val="100000"/>
              </a:lnSpc>
              <a:buNone/>
            </a:pPr>
            <a:r>
              <a:rPr b="0" lang="fr-FR" sz="1800" spc="-1" strike="noStrike">
                <a:solidFill>
                  <a:srgbClr val="595959"/>
                </a:solidFill>
                <a:latin typeface="Arial"/>
                <a:ea typeface="NSimSun"/>
              </a:rPr>
              <a:t>-Pyjama + tenue de rechange après la nuitée en ferry (nous devrons laisser nos grandes valises dans la soute de l’autocar auquel nous n’aurons plus accès une fois à bord du ferry)</a:t>
            </a:r>
            <a:endParaRPr b="0" lang="en-US" sz="1800" spc="-1" strike="noStrike">
              <a:latin typeface="Arial"/>
            </a:endParaRPr>
          </a:p>
          <a:p>
            <a:pPr>
              <a:lnSpc>
                <a:spcPct val="100000"/>
              </a:lnSpc>
              <a:buNone/>
            </a:pPr>
            <a:r>
              <a:rPr b="0" lang="fr-FR" sz="1800" spc="-1" strike="noStrike">
                <a:solidFill>
                  <a:srgbClr val="595959"/>
                </a:solidFill>
                <a:latin typeface="Arial"/>
                <a:ea typeface="NSimSun"/>
              </a:rPr>
              <a:t>-Petite trousse de toilette </a:t>
            </a:r>
            <a:endParaRPr b="0" lang="en-US" sz="1800" spc="-1" strike="noStrike">
              <a:latin typeface="Arial"/>
            </a:endParaRPr>
          </a:p>
          <a:p>
            <a:pPr>
              <a:lnSpc>
                <a:spcPct val="100000"/>
              </a:lnSpc>
              <a:buNone/>
            </a:pPr>
            <a:endParaRPr b="0" lang="en-US" sz="1800" spc="-1" strike="noStrike">
              <a:latin typeface="Arial"/>
            </a:endParaRPr>
          </a:p>
          <a:p>
            <a:pPr>
              <a:lnSpc>
                <a:spcPct val="100000"/>
              </a:lnSpc>
              <a:buNone/>
            </a:pPr>
            <a:endParaRPr b="0" lang="en-US" sz="1800" spc="-1" strike="noStrike">
              <a:latin typeface="Arial"/>
            </a:endParaRPr>
          </a:p>
          <a:p>
            <a:pPr>
              <a:lnSpc>
                <a:spcPct val="100000"/>
              </a:lnSpc>
              <a:buNone/>
            </a:pPr>
            <a:endParaRPr b="0" lang="en-US" sz="1800" spc="-1" strike="noStrike">
              <a:latin typeface="Arial"/>
            </a:endParaRPr>
          </a:p>
          <a:p>
            <a:pPr>
              <a:lnSpc>
                <a:spcPct val="100000"/>
              </a:lnSpc>
              <a:buNone/>
            </a:pPr>
            <a:r>
              <a:rPr b="0" lang="fr-FR" sz="1800" spc="-1" strike="noStrike">
                <a:solidFill>
                  <a:srgbClr val="595959"/>
                </a:solidFill>
                <a:latin typeface="Arial"/>
                <a:ea typeface="NSimSun"/>
              </a:rPr>
              <a:t>   </a:t>
            </a:r>
            <a:endParaRPr b="0" lang="en-US" sz="1800" spc="-1" strike="noStrike">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7" name="PlaceHolder 1"/>
          <p:cNvSpPr>
            <a:spLocks noGrp="1"/>
          </p:cNvSpPr>
          <p:nvPr>
            <p:ph type="title"/>
          </p:nvPr>
        </p:nvSpPr>
        <p:spPr>
          <a:xfrm>
            <a:off x="1143000" y="609480"/>
            <a:ext cx="9875160" cy="1356120"/>
          </a:xfrm>
          <a:prstGeom prst="rect">
            <a:avLst/>
          </a:prstGeom>
          <a:noFill/>
          <a:ln w="0">
            <a:noFill/>
          </a:ln>
        </p:spPr>
        <p:txBody>
          <a:bodyPr anchor="ctr">
            <a:noAutofit/>
          </a:bodyPr>
          <a:p>
            <a:pPr>
              <a:lnSpc>
                <a:spcPct val="90000"/>
              </a:lnSpc>
              <a:buNone/>
            </a:pPr>
            <a:r>
              <a:rPr b="0" lang="fr-FR" sz="4400" spc="-1" strike="noStrike">
                <a:solidFill>
                  <a:srgbClr val="549e39"/>
                </a:solidFill>
                <a:latin typeface="Arial"/>
              </a:rPr>
              <a:t>Courant électrique</a:t>
            </a:r>
            <a:endParaRPr b="0" lang="en-US" sz="4400" spc="-1" strike="noStrike">
              <a:solidFill>
                <a:srgbClr val="000000"/>
              </a:solidFill>
              <a:latin typeface="Arial"/>
            </a:endParaRPr>
          </a:p>
        </p:txBody>
      </p:sp>
      <p:sp>
        <p:nvSpPr>
          <p:cNvPr id="168" name="PlaceHolder 2"/>
          <p:cNvSpPr>
            <a:spLocks noGrp="1"/>
          </p:cNvSpPr>
          <p:nvPr>
            <p:ph/>
          </p:nvPr>
        </p:nvSpPr>
        <p:spPr>
          <a:xfrm>
            <a:off x="1143000" y="2057400"/>
            <a:ext cx="6752160" cy="4190760"/>
          </a:xfrm>
          <a:prstGeom prst="rect">
            <a:avLst/>
          </a:prstGeom>
          <a:noFill/>
          <a:ln w="0">
            <a:noFill/>
          </a:ln>
        </p:spPr>
        <p:txBody>
          <a:bodyPr anchor="t">
            <a:noAutofit/>
          </a:bodyPr>
          <a:p>
            <a:pPr marL="45720" algn="just">
              <a:lnSpc>
                <a:spcPct val="90000"/>
              </a:lnSpc>
              <a:spcBef>
                <a:spcPts val="1400"/>
              </a:spcBef>
              <a:buNone/>
              <a:tabLst>
                <a:tab algn="l" pos="0"/>
              </a:tabLst>
            </a:pPr>
            <a:r>
              <a:rPr b="0" lang="fr-FR" sz="2200" spc="-1" strike="noStrike">
                <a:solidFill>
                  <a:srgbClr val="595959"/>
                </a:solidFill>
                <a:latin typeface="Arial"/>
              </a:rPr>
              <a:t>En Irlande, comme en Angleterre, les prises de courant sont de type G et sont constituées de 2 fiches horizontales et d’une prise de terre verticale. Il faudra donc un adaptateur. Attention toutefois à ne pas vous tromper de type d’adaptateur : il vous faudra en effet un adaptateur spécifiquement dédié au courant irlandais et anglais (il existe en effet d’autres types d’adaptateurs, mais spécifiques pour d’autres pays comme les États-Unis par exemple). Cet adaptateur coûte en général moins de 5€ et s’installe sur la prise même : vous n’avez alors plus qu’à brancher votre appareil et le tour est joué.</a:t>
            </a:r>
            <a:endParaRPr b="0" lang="en-US" sz="2200" spc="-1" strike="noStrike">
              <a:solidFill>
                <a:srgbClr val="549e39"/>
              </a:solidFill>
              <a:latin typeface="Arial"/>
            </a:endParaRPr>
          </a:p>
        </p:txBody>
      </p:sp>
      <p:pic>
        <p:nvPicPr>
          <p:cNvPr id="169" name="Picture 2" descr="Adaptateur prise irlande - Cdiscount"/>
          <p:cNvPicPr/>
          <p:nvPr/>
        </p:nvPicPr>
        <p:blipFill>
          <a:blip r:embed="rId1"/>
          <a:stretch/>
        </p:blipFill>
        <p:spPr>
          <a:xfrm>
            <a:off x="7926120" y="362880"/>
            <a:ext cx="3771720" cy="3771720"/>
          </a:xfrm>
          <a:prstGeom prst="rect">
            <a:avLst/>
          </a:prstGeom>
          <a:ln w="0">
            <a:noFill/>
          </a:ln>
        </p:spPr>
      </p:pic>
      <p:pic>
        <p:nvPicPr>
          <p:cNvPr id="170" name="Picture 4" descr="L'Irlande à contre courant: les prises électriques - Francais Dublin"/>
          <p:cNvPicPr/>
          <p:nvPr/>
        </p:nvPicPr>
        <p:blipFill>
          <a:blip r:embed="rId2"/>
          <a:stretch/>
        </p:blipFill>
        <p:spPr>
          <a:xfrm>
            <a:off x="8080560" y="3909240"/>
            <a:ext cx="3462480" cy="2215080"/>
          </a:xfrm>
          <a:prstGeom prst="rect">
            <a:avLst/>
          </a:prstGeom>
          <a:ln w="0">
            <a:noFill/>
          </a:ln>
        </p:spPr>
      </p:pic>
      <p:pic>
        <p:nvPicPr>
          <p:cNvPr id="171" name="Picture 4" descr="Trèfle Irlandais Banque d'images et photos libres de droit - iStock"/>
          <p:cNvPicPr/>
          <p:nvPr/>
        </p:nvPicPr>
        <p:blipFill>
          <a:blip r:embed="rId3"/>
          <a:stretch/>
        </p:blipFill>
        <p:spPr>
          <a:xfrm>
            <a:off x="10867320" y="317160"/>
            <a:ext cx="1008000" cy="1008000"/>
          </a:xfrm>
          <a:prstGeom prst="rect">
            <a:avLst/>
          </a:prstGeom>
          <a:ln w="0">
            <a:noFill/>
          </a:ln>
        </p:spPr>
      </p:pic>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8" name="PlaceHolder 1"/>
          <p:cNvSpPr>
            <a:spLocks noGrp="1"/>
          </p:cNvSpPr>
          <p:nvPr>
            <p:ph type="title"/>
          </p:nvPr>
        </p:nvSpPr>
        <p:spPr>
          <a:xfrm>
            <a:off x="1143000" y="609480"/>
            <a:ext cx="9875160" cy="1356120"/>
          </a:xfrm>
          <a:prstGeom prst="rect">
            <a:avLst/>
          </a:prstGeom>
          <a:noFill/>
          <a:ln w="0">
            <a:noFill/>
          </a:ln>
        </p:spPr>
        <p:txBody>
          <a:bodyPr anchor="ctr">
            <a:noAutofit/>
          </a:bodyPr>
          <a:p>
            <a:pPr>
              <a:lnSpc>
                <a:spcPct val="90000"/>
              </a:lnSpc>
              <a:buNone/>
            </a:pPr>
            <a:r>
              <a:rPr b="0" lang="fr-FR" sz="4400" spc="-1" strike="noStrike">
                <a:solidFill>
                  <a:srgbClr val="549e39"/>
                </a:solidFill>
                <a:latin typeface="Arial"/>
              </a:rPr>
              <a:t>Effectifs </a:t>
            </a:r>
            <a:endParaRPr b="0" lang="en-US" sz="4400" spc="-1" strike="noStrike">
              <a:solidFill>
                <a:srgbClr val="000000"/>
              </a:solidFill>
              <a:latin typeface="Arial"/>
            </a:endParaRPr>
          </a:p>
        </p:txBody>
      </p:sp>
      <p:sp>
        <p:nvSpPr>
          <p:cNvPr id="89" name="PlaceHolder 2"/>
          <p:cNvSpPr>
            <a:spLocks noGrp="1"/>
          </p:cNvSpPr>
          <p:nvPr>
            <p:ph/>
          </p:nvPr>
        </p:nvSpPr>
        <p:spPr>
          <a:xfrm>
            <a:off x="1143000" y="2057400"/>
            <a:ext cx="9872640" cy="4038120"/>
          </a:xfrm>
          <a:prstGeom prst="rect">
            <a:avLst/>
          </a:prstGeom>
          <a:noFill/>
          <a:ln w="0">
            <a:noFill/>
          </a:ln>
        </p:spPr>
        <p:txBody>
          <a:bodyPr anchor="t">
            <a:noAutofit/>
          </a:bodyPr>
          <a:p>
            <a:pPr marL="228600" indent="-182880">
              <a:lnSpc>
                <a:spcPct val="90000"/>
              </a:lnSpc>
              <a:spcBef>
                <a:spcPts val="1400"/>
              </a:spcBef>
              <a:buClr>
                <a:srgbClr val="549e39"/>
              </a:buClr>
              <a:buSzPct val="80000"/>
              <a:buFont typeface="Corbel"/>
              <a:buChar char="•"/>
            </a:pPr>
            <a:r>
              <a:rPr b="0" lang="fr-FR" sz="3200" spc="-1" strike="noStrike">
                <a:solidFill>
                  <a:srgbClr val="595959"/>
                </a:solidFill>
                <a:latin typeface="Arial"/>
              </a:rPr>
              <a:t>59 élèves</a:t>
            </a:r>
            <a:endParaRPr b="0" lang="en-US" sz="3200" spc="-1" strike="noStrike">
              <a:solidFill>
                <a:srgbClr val="549e39"/>
              </a:solidFill>
              <a:latin typeface="Arial"/>
            </a:endParaRPr>
          </a:p>
          <a:p>
            <a:pPr marL="228600" indent="-182880">
              <a:lnSpc>
                <a:spcPct val="90000"/>
              </a:lnSpc>
              <a:spcBef>
                <a:spcPts val="1400"/>
              </a:spcBef>
              <a:buClr>
                <a:srgbClr val="549e39"/>
              </a:buClr>
              <a:buSzPct val="80000"/>
              <a:buFont typeface="Corbel"/>
              <a:buChar char="•"/>
            </a:pPr>
            <a:r>
              <a:rPr b="0" lang="fr-FR" sz="3200" spc="-1" strike="noStrike">
                <a:solidFill>
                  <a:srgbClr val="595959"/>
                </a:solidFill>
                <a:latin typeface="Arial"/>
              </a:rPr>
              <a:t>36 filles &amp; 23 garçons</a:t>
            </a:r>
            <a:endParaRPr b="0" lang="en-US" sz="3200" spc="-1" strike="noStrike">
              <a:solidFill>
                <a:srgbClr val="549e39"/>
              </a:solidFill>
              <a:latin typeface="Arial"/>
            </a:endParaRPr>
          </a:p>
          <a:p>
            <a:pPr marL="228600" indent="-182880">
              <a:lnSpc>
                <a:spcPct val="90000"/>
              </a:lnSpc>
              <a:spcBef>
                <a:spcPts val="1400"/>
              </a:spcBef>
              <a:buClr>
                <a:srgbClr val="549e39"/>
              </a:buClr>
              <a:buSzPct val="80000"/>
              <a:buFont typeface="Corbel"/>
              <a:buChar char="•"/>
            </a:pPr>
            <a:r>
              <a:rPr b="0" lang="fr-FR" sz="3200" spc="-1" strike="noStrike">
                <a:solidFill>
                  <a:srgbClr val="595959"/>
                </a:solidFill>
                <a:latin typeface="Arial"/>
              </a:rPr>
              <a:t>4 enseignants accompagnateurs (Mme BEAUFILS, M. COURRIER, M. DUPLESSY, Mme RICHET)</a:t>
            </a:r>
            <a:endParaRPr b="0" lang="en-US" sz="3200" spc="-1" strike="noStrike">
              <a:solidFill>
                <a:srgbClr val="549e39"/>
              </a:solidFill>
              <a:latin typeface="Arial"/>
            </a:endParaRPr>
          </a:p>
          <a:p>
            <a:pPr>
              <a:lnSpc>
                <a:spcPct val="90000"/>
              </a:lnSpc>
              <a:spcBef>
                <a:spcPts val="1400"/>
              </a:spcBef>
              <a:buNone/>
            </a:pPr>
            <a:endParaRPr b="0" lang="en-US" sz="3200" spc="-1" strike="noStrike">
              <a:solidFill>
                <a:srgbClr val="549e39"/>
              </a:solidFill>
              <a:latin typeface="Arial"/>
            </a:endParaRPr>
          </a:p>
        </p:txBody>
      </p:sp>
      <p:pic>
        <p:nvPicPr>
          <p:cNvPr id="90" name="Picture 4" descr="Trèfle Irlandais Banque d'images et photos libres de droit - iStock"/>
          <p:cNvPicPr/>
          <p:nvPr/>
        </p:nvPicPr>
        <p:blipFill>
          <a:blip r:embed="rId1"/>
          <a:stretch/>
        </p:blipFill>
        <p:spPr>
          <a:xfrm>
            <a:off x="10867320" y="317160"/>
            <a:ext cx="1008000" cy="1008000"/>
          </a:xfrm>
          <a:prstGeom prst="rect">
            <a:avLst/>
          </a:prstGeom>
          <a:ln w="0">
            <a:noFill/>
          </a:ln>
        </p:spPr>
      </p:pic>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2" name="PlaceHolder 1"/>
          <p:cNvSpPr>
            <a:spLocks noGrp="1"/>
          </p:cNvSpPr>
          <p:nvPr>
            <p:ph type="title"/>
          </p:nvPr>
        </p:nvSpPr>
        <p:spPr>
          <a:xfrm>
            <a:off x="2756520" y="357480"/>
            <a:ext cx="9875160" cy="1356120"/>
          </a:xfrm>
          <a:prstGeom prst="rect">
            <a:avLst/>
          </a:prstGeom>
          <a:noFill/>
          <a:ln w="0">
            <a:noFill/>
          </a:ln>
        </p:spPr>
        <p:txBody>
          <a:bodyPr anchor="ctr">
            <a:noAutofit/>
          </a:bodyPr>
          <a:p>
            <a:pPr>
              <a:lnSpc>
                <a:spcPct val="90000"/>
              </a:lnSpc>
              <a:buNone/>
            </a:pPr>
            <a:r>
              <a:rPr b="1" lang="fr-FR" sz="4400" spc="-1" strike="noStrike">
                <a:solidFill>
                  <a:srgbClr val="328c99"/>
                </a:solidFill>
                <a:latin typeface="Arial"/>
                <a:ea typeface="NSimSun"/>
              </a:rPr>
              <a:t>Portefeuille :</a:t>
            </a:r>
            <a:endParaRPr b="0" lang="en-US" sz="4400" spc="-1" strike="noStrike">
              <a:solidFill>
                <a:srgbClr val="000000"/>
              </a:solidFill>
              <a:latin typeface="Arial"/>
            </a:endParaRPr>
          </a:p>
        </p:txBody>
      </p:sp>
      <p:sp>
        <p:nvSpPr>
          <p:cNvPr id="173" name="PlaceHolder 2"/>
          <p:cNvSpPr>
            <a:spLocks noGrp="1"/>
          </p:cNvSpPr>
          <p:nvPr>
            <p:ph/>
          </p:nvPr>
        </p:nvSpPr>
        <p:spPr>
          <a:xfrm>
            <a:off x="268920" y="1586880"/>
            <a:ext cx="11469960" cy="4880880"/>
          </a:xfrm>
          <a:prstGeom prst="rect">
            <a:avLst/>
          </a:prstGeom>
          <a:noFill/>
          <a:ln w="0">
            <a:noFill/>
          </a:ln>
        </p:spPr>
        <p:txBody>
          <a:bodyPr anchor="t">
            <a:normAutofit/>
          </a:bodyPr>
          <a:p>
            <a:pPr marL="228600" indent="-182880">
              <a:lnSpc>
                <a:spcPct val="115000"/>
              </a:lnSpc>
              <a:spcBef>
                <a:spcPts val="1400"/>
              </a:spcBef>
              <a:spcAft>
                <a:spcPts val="700"/>
              </a:spcAft>
              <a:buClr>
                <a:srgbClr val="549e39"/>
              </a:buClr>
              <a:buSzPct val="80000"/>
              <a:buFont typeface="Corbel"/>
              <a:buChar char="•"/>
            </a:pPr>
            <a:r>
              <a:rPr b="0" lang="fr-FR" sz="2600" spc="-1" strike="noStrike">
                <a:solidFill>
                  <a:srgbClr val="000000"/>
                </a:solidFill>
                <a:latin typeface="Arial"/>
                <a:ea typeface="NSimSun"/>
              </a:rPr>
              <a:t> </a:t>
            </a:r>
            <a:r>
              <a:rPr b="0" lang="fr-FR" sz="2600" spc="-1" strike="noStrike">
                <a:solidFill>
                  <a:srgbClr val="000000"/>
                </a:solidFill>
                <a:latin typeface="Arial"/>
                <a:ea typeface="NSimSun"/>
              </a:rPr>
              <a:t>Pièce d’identité de l’élève (carte d’identité / passeport en cours de validité)</a:t>
            </a:r>
            <a:endParaRPr b="0" lang="en-US" sz="2600" spc="-1" strike="noStrike">
              <a:solidFill>
                <a:srgbClr val="549e39"/>
              </a:solidFill>
              <a:latin typeface="Arial"/>
            </a:endParaRPr>
          </a:p>
          <a:p>
            <a:pPr marL="228600" indent="-182880">
              <a:lnSpc>
                <a:spcPct val="115000"/>
              </a:lnSpc>
              <a:spcBef>
                <a:spcPts val="1400"/>
              </a:spcBef>
              <a:spcAft>
                <a:spcPts val="700"/>
              </a:spcAft>
              <a:buClr>
                <a:srgbClr val="549e39"/>
              </a:buClr>
              <a:buSzPct val="80000"/>
              <a:buFont typeface="Corbel"/>
              <a:buChar char="•"/>
            </a:pPr>
            <a:r>
              <a:rPr b="0" lang="fr-FR" sz="2600" spc="-1" strike="noStrike">
                <a:solidFill>
                  <a:srgbClr val="000000"/>
                </a:solidFill>
                <a:latin typeface="Arial"/>
                <a:ea typeface="NSimSun"/>
              </a:rPr>
              <a:t> </a:t>
            </a:r>
            <a:r>
              <a:rPr b="0" lang="fr-FR" sz="2600" spc="-1" strike="noStrike">
                <a:solidFill>
                  <a:srgbClr val="000000"/>
                </a:solidFill>
                <a:latin typeface="Arial"/>
                <a:ea typeface="NSimSun"/>
              </a:rPr>
              <a:t>Copie d’un justificatif valide du parent </a:t>
            </a:r>
            <a:r>
              <a:rPr b="0" lang="fr-FR" sz="2600" spc="-1" strike="noStrike" u="sng">
                <a:solidFill>
                  <a:srgbClr val="000000"/>
                </a:solidFill>
                <a:uFillTx/>
                <a:latin typeface="Arial"/>
                <a:ea typeface="NSimSun"/>
              </a:rPr>
              <a:t>signataire</a:t>
            </a:r>
            <a:r>
              <a:rPr b="0" lang="fr-FR" sz="2600" spc="-1" strike="noStrike">
                <a:solidFill>
                  <a:srgbClr val="000000"/>
                </a:solidFill>
                <a:latin typeface="Arial"/>
                <a:ea typeface="NSimSun"/>
              </a:rPr>
              <a:t> de l’autorisation de sortie du territoire (carte d’identité, passeport ou titre de séjour)</a:t>
            </a:r>
            <a:endParaRPr b="0" lang="en-US" sz="2600" spc="-1" strike="noStrike">
              <a:solidFill>
                <a:srgbClr val="549e39"/>
              </a:solidFill>
              <a:latin typeface="Arial"/>
            </a:endParaRPr>
          </a:p>
          <a:p>
            <a:pPr marL="228600" indent="-182880">
              <a:lnSpc>
                <a:spcPct val="115000"/>
              </a:lnSpc>
              <a:spcBef>
                <a:spcPts val="1400"/>
              </a:spcBef>
              <a:spcAft>
                <a:spcPts val="700"/>
              </a:spcAft>
              <a:buClr>
                <a:srgbClr val="549e39"/>
              </a:buClr>
              <a:buSzPct val="80000"/>
              <a:buFont typeface="Corbel"/>
              <a:buChar char="•"/>
            </a:pPr>
            <a:r>
              <a:rPr b="0" lang="fr-FR" sz="2600" spc="-1" strike="noStrike">
                <a:solidFill>
                  <a:srgbClr val="000000"/>
                </a:solidFill>
                <a:latin typeface="Arial"/>
                <a:ea typeface="NSimSun"/>
              </a:rPr>
              <a:t> </a:t>
            </a:r>
            <a:r>
              <a:rPr b="0" lang="fr-FR" sz="2600" spc="-1" strike="noStrike">
                <a:solidFill>
                  <a:srgbClr val="000000"/>
                </a:solidFill>
                <a:latin typeface="Arial"/>
                <a:ea typeface="NSimSun"/>
              </a:rPr>
              <a:t>La carte européenne d'assurance maladie</a:t>
            </a:r>
            <a:endParaRPr b="0" lang="en-US" sz="2600" spc="-1" strike="noStrike">
              <a:solidFill>
                <a:srgbClr val="549e39"/>
              </a:solidFill>
              <a:latin typeface="Arial"/>
            </a:endParaRPr>
          </a:p>
          <a:p>
            <a:pPr marL="228600" indent="-182880">
              <a:lnSpc>
                <a:spcPct val="115000"/>
              </a:lnSpc>
              <a:spcBef>
                <a:spcPts val="1400"/>
              </a:spcBef>
              <a:spcAft>
                <a:spcPts val="700"/>
              </a:spcAft>
              <a:buClr>
                <a:srgbClr val="549e39"/>
              </a:buClr>
              <a:buSzPct val="80000"/>
              <a:buFont typeface="Corbel"/>
              <a:buChar char="•"/>
            </a:pPr>
            <a:r>
              <a:rPr b="0" lang="fr-FR" sz="2600" spc="-1" strike="noStrike">
                <a:solidFill>
                  <a:srgbClr val="000000"/>
                </a:solidFill>
                <a:latin typeface="Arial"/>
                <a:ea typeface="NSimSun"/>
              </a:rPr>
              <a:t> </a:t>
            </a:r>
            <a:r>
              <a:rPr b="0" lang="fr-FR" sz="2600" spc="-1" strike="noStrike">
                <a:solidFill>
                  <a:srgbClr val="000000"/>
                </a:solidFill>
                <a:latin typeface="Arial"/>
                <a:ea typeface="NSimSun"/>
              </a:rPr>
              <a:t>La carte avec les numéros d’urgence des accompagnateurs (fournie par les professeurs en amont)</a:t>
            </a:r>
            <a:endParaRPr b="0" lang="en-US" sz="2600" spc="-1" strike="noStrike">
              <a:solidFill>
                <a:srgbClr val="549e39"/>
              </a:solidFill>
              <a:latin typeface="Arial"/>
            </a:endParaRPr>
          </a:p>
          <a:p>
            <a:pPr marL="228600" indent="-182880">
              <a:lnSpc>
                <a:spcPct val="115000"/>
              </a:lnSpc>
              <a:spcBef>
                <a:spcPts val="1400"/>
              </a:spcBef>
              <a:spcAft>
                <a:spcPts val="700"/>
              </a:spcAft>
              <a:buClr>
                <a:srgbClr val="549e39"/>
              </a:buClr>
              <a:buSzPct val="80000"/>
              <a:buFont typeface="Corbel"/>
              <a:buChar char="•"/>
            </a:pPr>
            <a:r>
              <a:rPr b="0" lang="fr-FR" sz="2600" spc="-1" strike="noStrike">
                <a:solidFill>
                  <a:srgbClr val="000000"/>
                </a:solidFill>
                <a:latin typeface="Arial"/>
                <a:ea typeface="NSimSun"/>
              </a:rPr>
              <a:t> </a:t>
            </a:r>
            <a:r>
              <a:rPr b="0" lang="fr-FR" sz="2600" spc="-1" strike="noStrike">
                <a:solidFill>
                  <a:srgbClr val="000000"/>
                </a:solidFill>
                <a:latin typeface="Arial"/>
                <a:ea typeface="NSimSun"/>
              </a:rPr>
              <a:t>Photocopie de votre ordonnance si vous voyagez avec des médicaments</a:t>
            </a:r>
            <a:endParaRPr b="0" lang="en-US" sz="2600" spc="-1" strike="noStrike">
              <a:solidFill>
                <a:srgbClr val="549e39"/>
              </a:solidFill>
              <a:latin typeface="Arial"/>
            </a:endParaRPr>
          </a:p>
          <a:p>
            <a:pPr>
              <a:lnSpc>
                <a:spcPct val="90000"/>
              </a:lnSpc>
              <a:spcBef>
                <a:spcPts val="1400"/>
              </a:spcBef>
              <a:buNone/>
            </a:pPr>
            <a:endParaRPr b="0" lang="en-US" sz="2600" spc="-1" strike="noStrike">
              <a:solidFill>
                <a:srgbClr val="549e39"/>
              </a:solidFill>
              <a:latin typeface="Arial"/>
            </a:endParaRPr>
          </a:p>
        </p:txBody>
      </p:sp>
      <p:pic>
        <p:nvPicPr>
          <p:cNvPr id="174" name="Picture 4" descr="Trèfle Irlandais Banque d'images et photos libres de droit - iStock"/>
          <p:cNvPicPr/>
          <p:nvPr/>
        </p:nvPicPr>
        <p:blipFill>
          <a:blip r:embed="rId1"/>
          <a:stretch/>
        </p:blipFill>
        <p:spPr>
          <a:xfrm>
            <a:off x="11092680" y="357480"/>
            <a:ext cx="785520" cy="785520"/>
          </a:xfrm>
          <a:prstGeom prst="rect">
            <a:avLst/>
          </a:prstGeom>
          <a:ln w="0">
            <a:noFill/>
          </a:ln>
        </p:spPr>
      </p:pic>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5" name="PlaceHolder 1"/>
          <p:cNvSpPr>
            <a:spLocks noGrp="1"/>
          </p:cNvSpPr>
          <p:nvPr>
            <p:ph type="title"/>
          </p:nvPr>
        </p:nvSpPr>
        <p:spPr>
          <a:xfrm>
            <a:off x="833760" y="142920"/>
            <a:ext cx="9875160" cy="1356120"/>
          </a:xfrm>
          <a:prstGeom prst="rect">
            <a:avLst/>
          </a:prstGeom>
          <a:noFill/>
          <a:ln w="0">
            <a:noFill/>
          </a:ln>
        </p:spPr>
        <p:txBody>
          <a:bodyPr anchor="ctr">
            <a:noAutofit/>
          </a:bodyPr>
          <a:p>
            <a:pPr>
              <a:lnSpc>
                <a:spcPct val="90000"/>
              </a:lnSpc>
              <a:buNone/>
            </a:pPr>
            <a:r>
              <a:rPr b="0" lang="fr-FR" sz="4400" spc="-1" strike="noStrike">
                <a:solidFill>
                  <a:srgbClr val="549e39"/>
                </a:solidFill>
                <a:latin typeface="Arial"/>
              </a:rPr>
              <a:t>A avoir sur vous :</a:t>
            </a:r>
            <a:endParaRPr b="0" lang="en-US" sz="4400" spc="-1" strike="noStrike">
              <a:solidFill>
                <a:srgbClr val="000000"/>
              </a:solidFill>
              <a:latin typeface="Arial"/>
            </a:endParaRPr>
          </a:p>
        </p:txBody>
      </p:sp>
      <p:sp>
        <p:nvSpPr>
          <p:cNvPr id="176" name="PlaceHolder 2"/>
          <p:cNvSpPr>
            <a:spLocks noGrp="1"/>
          </p:cNvSpPr>
          <p:nvPr>
            <p:ph/>
          </p:nvPr>
        </p:nvSpPr>
        <p:spPr>
          <a:xfrm>
            <a:off x="416880" y="1325520"/>
            <a:ext cx="11147400" cy="5317200"/>
          </a:xfrm>
          <a:prstGeom prst="rect">
            <a:avLst/>
          </a:prstGeom>
          <a:noFill/>
          <a:ln w="0">
            <a:noFill/>
          </a:ln>
        </p:spPr>
        <p:txBody>
          <a:bodyPr anchor="t">
            <a:normAutofit/>
          </a:bodyPr>
          <a:p>
            <a:pPr marL="228600" indent="-182880">
              <a:lnSpc>
                <a:spcPct val="115000"/>
              </a:lnSpc>
              <a:spcBef>
                <a:spcPts val="1400"/>
              </a:spcBef>
              <a:spcAft>
                <a:spcPts val="751"/>
              </a:spcAft>
              <a:buClr>
                <a:srgbClr val="549e39"/>
              </a:buClr>
              <a:buSzPct val="80000"/>
              <a:buFont typeface="Corbel"/>
              <a:buChar char="•"/>
            </a:pPr>
            <a:r>
              <a:rPr b="0" lang="fr-FR" sz="2600" spc="-1" strike="noStrike">
                <a:solidFill>
                  <a:srgbClr val="000000"/>
                </a:solidFill>
                <a:latin typeface="Arial"/>
                <a:ea typeface="NSimSun"/>
              </a:rPr>
              <a:t>De bonnes chaussures</a:t>
            </a:r>
            <a:endParaRPr b="0" lang="en-US" sz="2600" spc="-1" strike="noStrike">
              <a:solidFill>
                <a:srgbClr val="549e39"/>
              </a:solidFill>
              <a:latin typeface="Arial"/>
            </a:endParaRPr>
          </a:p>
          <a:p>
            <a:pPr marL="228600" indent="-182880">
              <a:lnSpc>
                <a:spcPct val="115000"/>
              </a:lnSpc>
              <a:spcBef>
                <a:spcPts val="1400"/>
              </a:spcBef>
              <a:spcAft>
                <a:spcPts val="751"/>
              </a:spcAft>
              <a:buClr>
                <a:srgbClr val="549e39"/>
              </a:buClr>
              <a:buSzPct val="80000"/>
              <a:buFont typeface="Corbel"/>
              <a:buChar char="•"/>
            </a:pPr>
            <a:r>
              <a:rPr b="0" lang="fr-FR" sz="2600" spc="-1" strike="noStrike">
                <a:solidFill>
                  <a:srgbClr val="000000"/>
                </a:solidFill>
                <a:latin typeface="Arial"/>
                <a:ea typeface="NSimSun"/>
              </a:rPr>
              <a:t>Votre sac à dos</a:t>
            </a:r>
            <a:endParaRPr b="0" lang="en-US" sz="2600" spc="-1" strike="noStrike">
              <a:solidFill>
                <a:srgbClr val="549e39"/>
              </a:solidFill>
              <a:latin typeface="Arial"/>
            </a:endParaRPr>
          </a:p>
          <a:p>
            <a:pPr marL="228600" indent="-182880">
              <a:lnSpc>
                <a:spcPct val="115000"/>
              </a:lnSpc>
              <a:spcBef>
                <a:spcPts val="1400"/>
              </a:spcBef>
              <a:spcAft>
                <a:spcPts val="751"/>
              </a:spcAft>
              <a:buClr>
                <a:srgbClr val="549e39"/>
              </a:buClr>
              <a:buSzPct val="80000"/>
              <a:buFont typeface="Corbel"/>
              <a:buChar char="•"/>
            </a:pPr>
            <a:r>
              <a:rPr b="0" lang="fr-FR" sz="2600" spc="-1" strike="noStrike">
                <a:solidFill>
                  <a:srgbClr val="000000"/>
                </a:solidFill>
                <a:latin typeface="Arial"/>
                <a:ea typeface="NSimSun"/>
              </a:rPr>
              <a:t>Un imperméable</a:t>
            </a:r>
            <a:endParaRPr b="0" lang="en-US" sz="2600" spc="-1" strike="noStrike">
              <a:solidFill>
                <a:srgbClr val="549e39"/>
              </a:solidFill>
              <a:latin typeface="Arial"/>
            </a:endParaRPr>
          </a:p>
          <a:p>
            <a:pPr marL="228600" indent="-182880">
              <a:lnSpc>
                <a:spcPct val="115000"/>
              </a:lnSpc>
              <a:spcBef>
                <a:spcPts val="1400"/>
              </a:spcBef>
              <a:spcAft>
                <a:spcPts val="751"/>
              </a:spcAft>
              <a:buClr>
                <a:srgbClr val="549e39"/>
              </a:buClr>
              <a:buSzPct val="80000"/>
              <a:buFont typeface="Corbel"/>
              <a:buChar char="•"/>
            </a:pPr>
            <a:r>
              <a:rPr b="0" lang="fr-FR" sz="2600" spc="-1" strike="noStrike">
                <a:solidFill>
                  <a:srgbClr val="000000"/>
                </a:solidFill>
                <a:latin typeface="Arial"/>
                <a:ea typeface="NSimSun"/>
              </a:rPr>
              <a:t>Des vêtements chauds dans lesquels vous êtes à l’aise pour le ferry et les déplacements à pied</a:t>
            </a:r>
            <a:endParaRPr b="0" lang="en-US" sz="2600" spc="-1" strike="noStrike">
              <a:solidFill>
                <a:srgbClr val="549e39"/>
              </a:solidFill>
              <a:latin typeface="Arial"/>
            </a:endParaRPr>
          </a:p>
          <a:p>
            <a:pPr marL="228600" indent="-182880">
              <a:lnSpc>
                <a:spcPct val="115000"/>
              </a:lnSpc>
              <a:spcBef>
                <a:spcPts val="1400"/>
              </a:spcBef>
              <a:spcAft>
                <a:spcPts val="751"/>
              </a:spcAft>
              <a:buClr>
                <a:srgbClr val="549e39"/>
              </a:buClr>
              <a:buSzPct val="80000"/>
              <a:buFont typeface="Corbel"/>
              <a:buChar char="•"/>
            </a:pPr>
            <a:r>
              <a:rPr b="0" lang="fr-FR" sz="2600" spc="-1" strike="noStrike">
                <a:solidFill>
                  <a:srgbClr val="000000"/>
                </a:solidFill>
                <a:latin typeface="Arial"/>
                <a:ea typeface="NSimSun"/>
              </a:rPr>
              <a:t>Un sac plastique pour les malades des transports</a:t>
            </a:r>
            <a:endParaRPr b="0" lang="en-US" sz="2600" spc="-1" strike="noStrike">
              <a:solidFill>
                <a:srgbClr val="549e39"/>
              </a:solidFill>
              <a:latin typeface="Arial"/>
            </a:endParaRPr>
          </a:p>
          <a:p>
            <a:pPr marL="228600" indent="-182880">
              <a:lnSpc>
                <a:spcPct val="115000"/>
              </a:lnSpc>
              <a:spcBef>
                <a:spcPts val="1400"/>
              </a:spcBef>
              <a:spcAft>
                <a:spcPts val="751"/>
              </a:spcAft>
              <a:buClr>
                <a:srgbClr val="549e39"/>
              </a:buClr>
              <a:buSzPct val="80000"/>
              <a:buFont typeface="Corbel"/>
              <a:buChar char="•"/>
            </a:pPr>
            <a:r>
              <a:rPr b="0" lang="fr-FR" sz="2600" spc="-1" strike="noStrike">
                <a:solidFill>
                  <a:srgbClr val="000000"/>
                </a:solidFill>
                <a:latin typeface="Arial"/>
                <a:ea typeface="NSimSun"/>
              </a:rPr>
              <a:t>Un petit parapluie pliable (c’est l’Irlande! )</a:t>
            </a:r>
            <a:endParaRPr b="0" lang="en-US" sz="2600" spc="-1" strike="noStrike">
              <a:solidFill>
                <a:srgbClr val="549e39"/>
              </a:solidFill>
              <a:latin typeface="Arial"/>
            </a:endParaRPr>
          </a:p>
          <a:p>
            <a:pPr>
              <a:lnSpc>
                <a:spcPct val="90000"/>
              </a:lnSpc>
              <a:spcBef>
                <a:spcPts val="1400"/>
              </a:spcBef>
              <a:buNone/>
            </a:pPr>
            <a:endParaRPr b="0" lang="en-US" sz="2600" spc="-1" strike="noStrike">
              <a:solidFill>
                <a:srgbClr val="549e39"/>
              </a:solidFill>
              <a:latin typeface="Arial"/>
            </a:endParaRPr>
          </a:p>
        </p:txBody>
      </p:sp>
      <p:pic>
        <p:nvPicPr>
          <p:cNvPr id="177" name="Picture 4" descr="Trèfle Irlandais Banque d'images et photos libres de droit - iStock"/>
          <p:cNvPicPr/>
          <p:nvPr/>
        </p:nvPicPr>
        <p:blipFill>
          <a:blip r:embed="rId1"/>
          <a:stretch/>
        </p:blipFill>
        <p:spPr>
          <a:xfrm>
            <a:off x="10867320" y="317160"/>
            <a:ext cx="1008000" cy="1008000"/>
          </a:xfrm>
          <a:prstGeom prst="rect">
            <a:avLst/>
          </a:prstGeom>
          <a:ln w="0">
            <a:noFill/>
          </a:ln>
        </p:spPr>
      </p:pic>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8" name="PlaceHolder 1"/>
          <p:cNvSpPr>
            <a:spLocks noGrp="1"/>
          </p:cNvSpPr>
          <p:nvPr>
            <p:ph type="title"/>
          </p:nvPr>
        </p:nvSpPr>
        <p:spPr>
          <a:xfrm>
            <a:off x="1099800" y="142920"/>
            <a:ext cx="9875160" cy="1356120"/>
          </a:xfrm>
          <a:prstGeom prst="rect">
            <a:avLst/>
          </a:prstGeom>
          <a:noFill/>
          <a:ln w="0">
            <a:noFill/>
          </a:ln>
        </p:spPr>
        <p:txBody>
          <a:bodyPr anchor="ctr">
            <a:noAutofit/>
          </a:bodyPr>
          <a:p>
            <a:pPr algn="ctr">
              <a:lnSpc>
                <a:spcPct val="90000"/>
              </a:lnSpc>
              <a:buNone/>
            </a:pPr>
            <a:r>
              <a:rPr b="1" lang="fr-FR" sz="4400" spc="-1" strike="noStrike">
                <a:solidFill>
                  <a:srgbClr val="549e39"/>
                </a:solidFill>
                <a:latin typeface="Arial"/>
              </a:rPr>
              <a:t>Argent de poche</a:t>
            </a:r>
            <a:endParaRPr b="0" lang="en-US" sz="4400" spc="-1" strike="noStrike">
              <a:solidFill>
                <a:srgbClr val="000000"/>
              </a:solidFill>
              <a:latin typeface="Arial"/>
            </a:endParaRPr>
          </a:p>
        </p:txBody>
      </p:sp>
      <p:sp>
        <p:nvSpPr>
          <p:cNvPr id="179" name="PlaceHolder 2"/>
          <p:cNvSpPr>
            <a:spLocks noGrp="1"/>
          </p:cNvSpPr>
          <p:nvPr>
            <p:ph/>
          </p:nvPr>
        </p:nvSpPr>
        <p:spPr>
          <a:xfrm>
            <a:off x="295920" y="1499400"/>
            <a:ext cx="11483280" cy="4038120"/>
          </a:xfrm>
          <a:prstGeom prst="rect">
            <a:avLst/>
          </a:prstGeom>
          <a:noFill/>
          <a:ln w="0">
            <a:noFill/>
          </a:ln>
        </p:spPr>
        <p:txBody>
          <a:bodyPr anchor="t">
            <a:normAutofit/>
          </a:bodyPr>
          <a:p>
            <a:pPr marL="228600" indent="-182880">
              <a:lnSpc>
                <a:spcPct val="90000"/>
              </a:lnSpc>
              <a:spcBef>
                <a:spcPts val="1400"/>
              </a:spcBef>
              <a:buClr>
                <a:srgbClr val="549e39"/>
              </a:buClr>
              <a:buSzPct val="80000"/>
              <a:buFont typeface="Corbel"/>
              <a:buChar char="•"/>
            </a:pPr>
            <a:r>
              <a:rPr b="0" lang="fr-FR" sz="3000" spc="-1" strike="noStrike">
                <a:solidFill>
                  <a:srgbClr val="000000"/>
                </a:solidFill>
                <a:latin typeface="Arial"/>
              </a:rPr>
              <a:t>Somme à l’appréciation des parents</a:t>
            </a:r>
            <a:endParaRPr b="0" lang="en-US" sz="3000" spc="-1" strike="noStrike">
              <a:solidFill>
                <a:srgbClr val="549e39"/>
              </a:solidFill>
              <a:latin typeface="Arial"/>
            </a:endParaRPr>
          </a:p>
          <a:p>
            <a:pPr>
              <a:lnSpc>
                <a:spcPct val="90000"/>
              </a:lnSpc>
              <a:spcBef>
                <a:spcPts val="1400"/>
              </a:spcBef>
              <a:buNone/>
            </a:pPr>
            <a:endParaRPr b="0" lang="en-US" sz="3000" spc="-1" strike="noStrike">
              <a:solidFill>
                <a:srgbClr val="549e39"/>
              </a:solidFill>
              <a:latin typeface="Arial"/>
            </a:endParaRPr>
          </a:p>
          <a:p>
            <a:pPr marL="228600" indent="-182880">
              <a:lnSpc>
                <a:spcPct val="90000"/>
              </a:lnSpc>
              <a:spcBef>
                <a:spcPts val="1400"/>
              </a:spcBef>
              <a:buClr>
                <a:srgbClr val="549e39"/>
              </a:buClr>
              <a:buSzPct val="80000"/>
              <a:buFont typeface="Corbel"/>
              <a:buChar char="•"/>
            </a:pPr>
            <a:r>
              <a:rPr b="0" lang="fr-FR" sz="3000" spc="-1" strike="noStrike">
                <a:solidFill>
                  <a:srgbClr val="000000"/>
                </a:solidFill>
                <a:latin typeface="Arial"/>
              </a:rPr>
              <a:t>Pas de grosses sommes, la perte et le vol étant toujours possibles</a:t>
            </a:r>
            <a:endParaRPr b="0" lang="en-US" sz="3000" spc="-1" strike="noStrike">
              <a:solidFill>
                <a:srgbClr val="549e39"/>
              </a:solidFill>
              <a:latin typeface="Arial"/>
            </a:endParaRPr>
          </a:p>
          <a:p>
            <a:pPr>
              <a:lnSpc>
                <a:spcPct val="90000"/>
              </a:lnSpc>
              <a:spcBef>
                <a:spcPts val="1400"/>
              </a:spcBef>
              <a:buNone/>
            </a:pPr>
            <a:endParaRPr b="0" lang="en-US" sz="3000" spc="-1" strike="noStrike">
              <a:solidFill>
                <a:srgbClr val="549e39"/>
              </a:solidFill>
              <a:latin typeface="Arial"/>
            </a:endParaRPr>
          </a:p>
          <a:p>
            <a:pPr marL="228600" indent="-182880">
              <a:lnSpc>
                <a:spcPct val="90000"/>
              </a:lnSpc>
              <a:spcBef>
                <a:spcPts val="1400"/>
              </a:spcBef>
              <a:buClr>
                <a:srgbClr val="549e39"/>
              </a:buClr>
              <a:buSzPct val="80000"/>
              <a:buFont typeface="Corbel"/>
              <a:buChar char="•"/>
            </a:pPr>
            <a:r>
              <a:rPr b="0" lang="fr-FR" sz="3000" spc="-1" strike="noStrike">
                <a:solidFill>
                  <a:srgbClr val="000000"/>
                </a:solidFill>
                <a:latin typeface="Arial"/>
              </a:rPr>
              <a:t>Rappel : l’Irlande fait partie de la zone €</a:t>
            </a:r>
            <a:endParaRPr b="0" lang="en-US" sz="3000" spc="-1" strike="noStrike">
              <a:solidFill>
                <a:srgbClr val="549e39"/>
              </a:solidFill>
              <a:latin typeface="Arial"/>
            </a:endParaRPr>
          </a:p>
        </p:txBody>
      </p:sp>
      <p:pic>
        <p:nvPicPr>
          <p:cNvPr id="180" name="Picture 4" descr="Trèfle Irlandais Banque d'images et photos libres de droit - iStock"/>
          <p:cNvPicPr/>
          <p:nvPr/>
        </p:nvPicPr>
        <p:blipFill>
          <a:blip r:embed="rId1"/>
          <a:stretch/>
        </p:blipFill>
        <p:spPr>
          <a:xfrm>
            <a:off x="10867320" y="317160"/>
            <a:ext cx="1008000" cy="1008000"/>
          </a:xfrm>
          <a:prstGeom prst="rect">
            <a:avLst/>
          </a:prstGeom>
          <a:ln w="0">
            <a:noFill/>
          </a:ln>
        </p:spPr>
      </p:pic>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1" name="PlaceHolder 1"/>
          <p:cNvSpPr>
            <a:spLocks noGrp="1"/>
          </p:cNvSpPr>
          <p:nvPr>
            <p:ph type="title"/>
          </p:nvPr>
        </p:nvSpPr>
        <p:spPr>
          <a:xfrm>
            <a:off x="1143000" y="317160"/>
            <a:ext cx="9875160" cy="1356120"/>
          </a:xfrm>
          <a:prstGeom prst="rect">
            <a:avLst/>
          </a:prstGeom>
          <a:noFill/>
          <a:ln w="0">
            <a:noFill/>
          </a:ln>
        </p:spPr>
        <p:txBody>
          <a:bodyPr anchor="ctr">
            <a:noAutofit/>
          </a:bodyPr>
          <a:p>
            <a:pPr algn="ctr">
              <a:lnSpc>
                <a:spcPct val="90000"/>
              </a:lnSpc>
              <a:buNone/>
            </a:pPr>
            <a:r>
              <a:rPr b="1" lang="fr-FR" sz="4400" spc="-1" strike="noStrike">
                <a:solidFill>
                  <a:srgbClr val="549e39"/>
                </a:solidFill>
                <a:latin typeface="Arial"/>
              </a:rPr>
              <a:t>Facultatif</a:t>
            </a:r>
            <a:endParaRPr b="0" lang="en-US" sz="4400" spc="-1" strike="noStrike">
              <a:solidFill>
                <a:srgbClr val="000000"/>
              </a:solidFill>
              <a:latin typeface="Arial"/>
            </a:endParaRPr>
          </a:p>
        </p:txBody>
      </p:sp>
      <p:sp>
        <p:nvSpPr>
          <p:cNvPr id="182" name="PlaceHolder 2"/>
          <p:cNvSpPr>
            <a:spLocks noGrp="1"/>
          </p:cNvSpPr>
          <p:nvPr>
            <p:ph/>
          </p:nvPr>
        </p:nvSpPr>
        <p:spPr>
          <a:xfrm>
            <a:off x="403560" y="1452240"/>
            <a:ext cx="11012760" cy="5042160"/>
          </a:xfrm>
          <a:prstGeom prst="rect">
            <a:avLst/>
          </a:prstGeom>
          <a:noFill/>
          <a:ln w="0">
            <a:noFill/>
          </a:ln>
        </p:spPr>
        <p:txBody>
          <a:bodyPr anchor="t">
            <a:noAutofit/>
          </a:bodyPr>
          <a:p>
            <a:pPr marL="45720">
              <a:lnSpc>
                <a:spcPct val="90000"/>
              </a:lnSpc>
              <a:spcBef>
                <a:spcPts val="1400"/>
              </a:spcBef>
              <a:buNone/>
              <a:tabLst>
                <a:tab algn="l" pos="0"/>
              </a:tabLst>
            </a:pPr>
            <a:r>
              <a:rPr b="1" lang="fr-FR" sz="2800" spc="-1" strike="noStrike">
                <a:solidFill>
                  <a:srgbClr val="328c99"/>
                </a:solidFill>
                <a:latin typeface="Arial"/>
                <a:ea typeface="NSimSun"/>
              </a:rPr>
              <a:t>Dans la valise en soute :</a:t>
            </a:r>
            <a:endParaRPr b="0" lang="en-US" sz="2800" spc="-1" strike="noStrike">
              <a:solidFill>
                <a:srgbClr val="549e39"/>
              </a:solidFill>
              <a:latin typeface="Arial"/>
            </a:endParaRPr>
          </a:p>
          <a:p>
            <a:pPr marL="228600" indent="-182880">
              <a:lnSpc>
                <a:spcPct val="90000"/>
              </a:lnSpc>
              <a:spcBef>
                <a:spcPts val="1400"/>
              </a:spcBef>
              <a:buClr>
                <a:srgbClr val="549e39"/>
              </a:buClr>
              <a:buSzPct val="80000"/>
              <a:buFont typeface="Corbel"/>
              <a:buChar char="•"/>
              <a:tabLst>
                <a:tab algn="l" pos="0"/>
              </a:tabLst>
            </a:pPr>
            <a:r>
              <a:rPr b="0" lang="fr-FR" sz="2800" spc="-1" strike="noStrike">
                <a:solidFill>
                  <a:srgbClr val="549e39"/>
                </a:solidFill>
                <a:latin typeface="Arial"/>
                <a:ea typeface="NSimSun"/>
              </a:rPr>
              <a:t>🎁 </a:t>
            </a:r>
            <a:r>
              <a:rPr b="0" lang="fr-FR" sz="2800" spc="-1" strike="noStrike">
                <a:solidFill>
                  <a:srgbClr val="595959"/>
                </a:solidFill>
                <a:latin typeface="Arial"/>
                <a:ea typeface="NSimSun"/>
              </a:rPr>
              <a:t>Petit cadeau pour les familles d’accueil (incassable de préférence)</a:t>
            </a:r>
            <a:endParaRPr b="0" lang="en-US" sz="2800" spc="-1" strike="noStrike">
              <a:solidFill>
                <a:srgbClr val="549e39"/>
              </a:solidFill>
              <a:latin typeface="Arial"/>
            </a:endParaRPr>
          </a:p>
          <a:p>
            <a:pPr>
              <a:lnSpc>
                <a:spcPct val="90000"/>
              </a:lnSpc>
              <a:spcBef>
                <a:spcPts val="1400"/>
              </a:spcBef>
              <a:buNone/>
              <a:tabLst>
                <a:tab algn="l" pos="0"/>
              </a:tabLst>
            </a:pPr>
            <a:endParaRPr b="0" lang="en-US" sz="2800" spc="-1" strike="noStrike">
              <a:solidFill>
                <a:srgbClr val="549e39"/>
              </a:solidFill>
              <a:latin typeface="Arial"/>
            </a:endParaRPr>
          </a:p>
          <a:p>
            <a:pPr marL="45720">
              <a:lnSpc>
                <a:spcPct val="90000"/>
              </a:lnSpc>
              <a:spcBef>
                <a:spcPts val="1400"/>
              </a:spcBef>
              <a:buNone/>
              <a:tabLst>
                <a:tab algn="l" pos="0"/>
              </a:tabLst>
            </a:pPr>
            <a:r>
              <a:rPr b="1" lang="fr-FR" sz="2800" spc="-1" strike="noStrike">
                <a:solidFill>
                  <a:srgbClr val="328c99"/>
                </a:solidFill>
                <a:latin typeface="Arial"/>
                <a:ea typeface="NSimSun"/>
              </a:rPr>
              <a:t>Dans le sac à dos </a:t>
            </a:r>
            <a:r>
              <a:rPr b="0" lang="fr-FR" sz="2800" spc="-1" strike="noStrike">
                <a:solidFill>
                  <a:srgbClr val="595959"/>
                </a:solidFill>
                <a:latin typeface="Arial"/>
                <a:ea typeface="NSimSun"/>
              </a:rPr>
              <a:t>:</a:t>
            </a:r>
            <a:endParaRPr b="0" lang="en-US" sz="2800" spc="-1" strike="noStrike">
              <a:solidFill>
                <a:srgbClr val="549e39"/>
              </a:solidFill>
              <a:latin typeface="Arial"/>
            </a:endParaRPr>
          </a:p>
          <a:p>
            <a:pPr marL="228600" indent="-182880">
              <a:lnSpc>
                <a:spcPct val="90000"/>
              </a:lnSpc>
              <a:spcBef>
                <a:spcPts val="1400"/>
              </a:spcBef>
              <a:buClr>
                <a:srgbClr val="549e39"/>
              </a:buClr>
              <a:buSzPct val="80000"/>
              <a:buFont typeface="Corbel"/>
              <a:buChar char="•"/>
              <a:tabLst>
                <a:tab algn="l" pos="0"/>
              </a:tabLst>
            </a:pPr>
            <a:r>
              <a:rPr b="0" lang="fr-FR" sz="2800" spc="-1" strike="noStrike">
                <a:solidFill>
                  <a:srgbClr val="595959"/>
                </a:solidFill>
                <a:latin typeface="Arial"/>
                <a:ea typeface="NSimSun"/>
              </a:rPr>
              <a:t>batterie externe </a:t>
            </a:r>
            <a:r>
              <a:rPr b="0" lang="fr-FR" sz="2800" spc="-1" strike="noStrike">
                <a:solidFill>
                  <a:srgbClr val="ff0000"/>
                </a:solidFill>
                <a:latin typeface="Arial"/>
                <a:ea typeface="NSimSun"/>
              </a:rPr>
              <a:t>(à ne pas mettre dans la valise en soute)</a:t>
            </a:r>
            <a:endParaRPr b="0" lang="en-US" sz="2800" spc="-1" strike="noStrike">
              <a:solidFill>
                <a:srgbClr val="549e39"/>
              </a:solidFill>
              <a:latin typeface="Arial"/>
            </a:endParaRPr>
          </a:p>
          <a:p>
            <a:pPr marL="228600" indent="-182880">
              <a:lnSpc>
                <a:spcPct val="90000"/>
              </a:lnSpc>
              <a:spcBef>
                <a:spcPts val="1400"/>
              </a:spcBef>
              <a:buClr>
                <a:srgbClr val="549e39"/>
              </a:buClr>
              <a:buSzPct val="80000"/>
              <a:buFont typeface="Corbel"/>
              <a:buChar char="•"/>
              <a:tabLst>
                <a:tab algn="l" pos="0"/>
              </a:tabLst>
            </a:pPr>
            <a:r>
              <a:rPr b="0" lang="fr-FR" sz="2800" spc="-1" strike="noStrike">
                <a:solidFill>
                  <a:srgbClr val="595959"/>
                </a:solidFill>
                <a:latin typeface="Arial"/>
                <a:ea typeface="NSimSun"/>
              </a:rPr>
              <a:t>Mini-jeux de société</a:t>
            </a:r>
            <a:endParaRPr b="0" lang="en-US" sz="2800" spc="-1" strike="noStrike">
              <a:solidFill>
                <a:srgbClr val="549e39"/>
              </a:solidFill>
              <a:latin typeface="Arial"/>
            </a:endParaRPr>
          </a:p>
          <a:p>
            <a:pPr>
              <a:lnSpc>
                <a:spcPct val="90000"/>
              </a:lnSpc>
              <a:spcBef>
                <a:spcPts val="1400"/>
              </a:spcBef>
              <a:buNone/>
              <a:tabLst>
                <a:tab algn="l" pos="0"/>
              </a:tabLst>
            </a:pPr>
            <a:endParaRPr b="0" lang="en-US" sz="2800" spc="-1" strike="noStrike">
              <a:solidFill>
                <a:srgbClr val="549e39"/>
              </a:solidFill>
              <a:latin typeface="Arial"/>
            </a:endParaRPr>
          </a:p>
        </p:txBody>
      </p:sp>
      <p:pic>
        <p:nvPicPr>
          <p:cNvPr id="183" name="Picture 4" descr="Trèfle Irlandais Banque d'images et photos libres de droit - iStock"/>
          <p:cNvPicPr/>
          <p:nvPr/>
        </p:nvPicPr>
        <p:blipFill>
          <a:blip r:embed="rId1"/>
          <a:stretch/>
        </p:blipFill>
        <p:spPr>
          <a:xfrm>
            <a:off x="10867320" y="317160"/>
            <a:ext cx="1008000" cy="1008000"/>
          </a:xfrm>
          <a:prstGeom prst="rect">
            <a:avLst/>
          </a:prstGeom>
          <a:ln w="0">
            <a:noFill/>
          </a:ln>
        </p:spPr>
      </p:pic>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4" name="PlaceHolder 1"/>
          <p:cNvSpPr>
            <a:spLocks noGrp="1"/>
          </p:cNvSpPr>
          <p:nvPr>
            <p:ph type="title"/>
          </p:nvPr>
        </p:nvSpPr>
        <p:spPr>
          <a:xfrm>
            <a:off x="1060920" y="398880"/>
            <a:ext cx="9875160" cy="1356120"/>
          </a:xfrm>
          <a:prstGeom prst="rect">
            <a:avLst/>
          </a:prstGeom>
          <a:noFill/>
          <a:ln w="0">
            <a:noFill/>
          </a:ln>
        </p:spPr>
        <p:txBody>
          <a:bodyPr anchor="ctr">
            <a:noAutofit/>
          </a:bodyPr>
          <a:p>
            <a:pPr algn="ctr">
              <a:lnSpc>
                <a:spcPct val="90000"/>
              </a:lnSpc>
              <a:buNone/>
            </a:pPr>
            <a:r>
              <a:rPr b="1" lang="fr-FR" sz="4400" spc="-1" strike="noStrike">
                <a:solidFill>
                  <a:srgbClr val="549e39"/>
                </a:solidFill>
                <a:latin typeface="Arial"/>
              </a:rPr>
              <a:t>Téléphone / internet</a:t>
            </a:r>
            <a:endParaRPr b="0" lang="en-US" sz="4400" spc="-1" strike="noStrike">
              <a:solidFill>
                <a:srgbClr val="000000"/>
              </a:solidFill>
              <a:latin typeface="Arial"/>
            </a:endParaRPr>
          </a:p>
        </p:txBody>
      </p:sp>
      <p:sp>
        <p:nvSpPr>
          <p:cNvPr id="185" name="PlaceHolder 2"/>
          <p:cNvSpPr>
            <a:spLocks noGrp="1"/>
          </p:cNvSpPr>
          <p:nvPr>
            <p:ph/>
          </p:nvPr>
        </p:nvSpPr>
        <p:spPr>
          <a:xfrm>
            <a:off x="1060920" y="1610640"/>
            <a:ext cx="10691640" cy="4480560"/>
          </a:xfrm>
          <a:prstGeom prst="rect">
            <a:avLst/>
          </a:prstGeom>
          <a:noFill/>
          <a:ln w="0">
            <a:noFill/>
          </a:ln>
        </p:spPr>
        <p:txBody>
          <a:bodyPr anchor="t">
            <a:normAutofit fontScale="92000"/>
          </a:bodyPr>
          <a:p>
            <a:pPr marL="228600" indent="-182880" algn="just">
              <a:lnSpc>
                <a:spcPct val="90000"/>
              </a:lnSpc>
              <a:spcBef>
                <a:spcPts val="1400"/>
              </a:spcBef>
              <a:buClr>
                <a:srgbClr val="549e39"/>
              </a:buClr>
              <a:buSzPct val="80000"/>
              <a:buFont typeface="Corbel"/>
              <a:buChar char="•"/>
            </a:pPr>
            <a:r>
              <a:rPr b="0" lang="fr-FR" sz="2800" spc="-1" strike="noStrike">
                <a:solidFill>
                  <a:srgbClr val="000000"/>
                </a:solidFill>
                <a:latin typeface="Arial"/>
              </a:rPr>
              <a:t>Vérifiez votre </a:t>
            </a:r>
            <a:r>
              <a:rPr b="1" lang="fr-FR" sz="2800" spc="-1" strike="noStrike">
                <a:solidFill>
                  <a:srgbClr val="000000"/>
                </a:solidFill>
                <a:latin typeface="Arial"/>
              </a:rPr>
              <a:t>forfait téléphone </a:t>
            </a:r>
            <a:r>
              <a:rPr b="0" lang="fr-FR" sz="2800" spc="-1" strike="noStrike">
                <a:solidFill>
                  <a:srgbClr val="000000"/>
                </a:solidFill>
                <a:latin typeface="Arial"/>
              </a:rPr>
              <a:t>auprès de votre opérateur et si besoin, souscrivez à une option voyage</a:t>
            </a:r>
            <a:endParaRPr b="0" lang="en-US" sz="2800" spc="-1" strike="noStrike">
              <a:solidFill>
                <a:srgbClr val="549e39"/>
              </a:solidFill>
              <a:latin typeface="Arial"/>
            </a:endParaRPr>
          </a:p>
          <a:p>
            <a:pPr marL="228600" indent="-182880" algn="just">
              <a:lnSpc>
                <a:spcPct val="90000"/>
              </a:lnSpc>
              <a:spcBef>
                <a:spcPts val="1400"/>
              </a:spcBef>
              <a:buClr>
                <a:srgbClr val="549e39"/>
              </a:buClr>
              <a:buSzPct val="80000"/>
              <a:buFont typeface="Corbel"/>
              <a:buChar char="•"/>
            </a:pPr>
            <a:r>
              <a:rPr b="0" lang="fr-FR" sz="2800" spc="-1" strike="noStrike">
                <a:solidFill>
                  <a:srgbClr val="000000"/>
                </a:solidFill>
                <a:latin typeface="Arial"/>
              </a:rPr>
              <a:t>Ne pas utiliser son portable dans le ferry. Mettre en mode avion. Les tarifs en zone maritime sont très coûteux quel que soit votre forfait (jusqu’à 3 euros/minute/appel). Internet est également très cher: à éviter absolument.  </a:t>
            </a:r>
            <a:endParaRPr b="0" lang="en-US" sz="2800" spc="-1" strike="noStrike">
              <a:solidFill>
                <a:srgbClr val="549e39"/>
              </a:solidFill>
              <a:latin typeface="Arial"/>
            </a:endParaRPr>
          </a:p>
          <a:p>
            <a:pPr marL="228600" indent="-182880" algn="just">
              <a:lnSpc>
                <a:spcPct val="90000"/>
              </a:lnSpc>
              <a:spcBef>
                <a:spcPts val="1400"/>
              </a:spcBef>
              <a:buClr>
                <a:srgbClr val="549e39"/>
              </a:buClr>
              <a:buSzPct val="80000"/>
              <a:buFont typeface="Corbel"/>
              <a:buChar char="•"/>
            </a:pPr>
            <a:r>
              <a:rPr b="0" lang="fr-FR" sz="2800" spc="-1" strike="noStrike">
                <a:solidFill>
                  <a:srgbClr val="000000"/>
                </a:solidFill>
                <a:latin typeface="Arial"/>
              </a:rPr>
              <a:t>L’accès à internet n’est pas garanti dans toutes les familles, </a:t>
            </a:r>
            <a:r>
              <a:rPr b="0" lang="fr-FR" sz="2800" spc="-1" strike="noStrike" u="sng">
                <a:solidFill>
                  <a:srgbClr val="000000"/>
                </a:solidFill>
                <a:uFillTx/>
                <a:latin typeface="Arial"/>
              </a:rPr>
              <a:t>certaines</a:t>
            </a:r>
            <a:r>
              <a:rPr b="0" lang="fr-FR" sz="2800" spc="-1" strike="noStrike">
                <a:solidFill>
                  <a:srgbClr val="000000"/>
                </a:solidFill>
                <a:latin typeface="Arial"/>
              </a:rPr>
              <a:t> familles vous fourniront un </a:t>
            </a:r>
            <a:r>
              <a:rPr b="1" lang="fr-FR" sz="2800" spc="-1" strike="noStrike">
                <a:solidFill>
                  <a:srgbClr val="000000"/>
                </a:solidFill>
                <a:latin typeface="Arial"/>
              </a:rPr>
              <a:t>code d’accès à leur wifi </a:t>
            </a:r>
            <a:r>
              <a:rPr b="0" lang="fr-FR" sz="2800" spc="-1" strike="noStrike" u="sng">
                <a:solidFill>
                  <a:srgbClr val="000000"/>
                </a:solidFill>
                <a:uFillTx/>
                <a:latin typeface="Arial"/>
              </a:rPr>
              <a:t>mais elles n’y sont pas obligées.</a:t>
            </a:r>
            <a:r>
              <a:rPr b="0" lang="fr-FR" sz="2800" spc="-1" strike="noStrike">
                <a:solidFill>
                  <a:srgbClr val="000000"/>
                </a:solidFill>
                <a:latin typeface="Arial"/>
              </a:rPr>
              <a:t> </a:t>
            </a:r>
            <a:endParaRPr b="0" lang="en-US" sz="2800" spc="-1" strike="noStrike">
              <a:solidFill>
                <a:srgbClr val="549e39"/>
              </a:solidFill>
              <a:latin typeface="Arial"/>
            </a:endParaRPr>
          </a:p>
          <a:p>
            <a:pPr marL="228600" indent="-182880" algn="just">
              <a:lnSpc>
                <a:spcPct val="90000"/>
              </a:lnSpc>
              <a:spcBef>
                <a:spcPts val="1400"/>
              </a:spcBef>
              <a:buClr>
                <a:srgbClr val="549e39"/>
              </a:buClr>
              <a:buSzPct val="80000"/>
              <a:buFont typeface="Corbel"/>
              <a:buChar char="•"/>
            </a:pPr>
            <a:r>
              <a:rPr b="0" lang="fr-FR" sz="2800" spc="-1" strike="noStrike">
                <a:solidFill>
                  <a:srgbClr val="000000"/>
                </a:solidFill>
                <a:latin typeface="Arial"/>
              </a:rPr>
              <a:t>Il est </a:t>
            </a:r>
            <a:r>
              <a:rPr b="0" lang="fr-FR" sz="2800" spc="-1" strike="noStrike" u="sng">
                <a:solidFill>
                  <a:srgbClr val="000000"/>
                </a:solidFill>
                <a:uFillTx/>
                <a:latin typeface="Arial"/>
              </a:rPr>
              <a:t>strictement interdit </a:t>
            </a:r>
            <a:r>
              <a:rPr b="0" lang="fr-FR" sz="2800" spc="-1" strike="noStrike">
                <a:solidFill>
                  <a:srgbClr val="000000"/>
                </a:solidFill>
                <a:latin typeface="Arial"/>
              </a:rPr>
              <a:t>de télécharger des films/vidéos (illégaux), cela peut entraîner de graves conséquences juridiques.</a:t>
            </a:r>
            <a:endParaRPr b="0" lang="en-US" sz="2800" spc="-1" strike="noStrike">
              <a:solidFill>
                <a:srgbClr val="549e39"/>
              </a:solidFill>
              <a:latin typeface="Arial"/>
            </a:endParaRPr>
          </a:p>
          <a:p>
            <a:pPr>
              <a:lnSpc>
                <a:spcPct val="90000"/>
              </a:lnSpc>
              <a:spcBef>
                <a:spcPts val="1400"/>
              </a:spcBef>
              <a:buNone/>
            </a:pPr>
            <a:endParaRPr b="0" lang="en-US" sz="2800" spc="-1" strike="noStrike">
              <a:solidFill>
                <a:srgbClr val="549e39"/>
              </a:solidFill>
              <a:latin typeface="Arial"/>
            </a:endParaRPr>
          </a:p>
        </p:txBody>
      </p:sp>
      <p:pic>
        <p:nvPicPr>
          <p:cNvPr id="186" name="Picture 4" descr="Trèfle Irlandais Banque d'images et photos libres de droit - iStock"/>
          <p:cNvPicPr/>
          <p:nvPr/>
        </p:nvPicPr>
        <p:blipFill>
          <a:blip r:embed="rId1"/>
          <a:stretch/>
        </p:blipFill>
        <p:spPr>
          <a:xfrm>
            <a:off x="10867320" y="317160"/>
            <a:ext cx="1008000" cy="1008000"/>
          </a:xfrm>
          <a:prstGeom prst="rect">
            <a:avLst/>
          </a:prstGeom>
          <a:ln w="0">
            <a:noFill/>
          </a:ln>
        </p:spPr>
      </p:pic>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7" name="PlaceHolder 1"/>
          <p:cNvSpPr>
            <a:spLocks noGrp="1"/>
          </p:cNvSpPr>
          <p:nvPr>
            <p:ph type="title"/>
          </p:nvPr>
        </p:nvSpPr>
        <p:spPr>
          <a:xfrm>
            <a:off x="960480" y="92520"/>
            <a:ext cx="9875160" cy="1356120"/>
          </a:xfrm>
          <a:prstGeom prst="rect">
            <a:avLst/>
          </a:prstGeom>
          <a:noFill/>
          <a:ln w="0">
            <a:noFill/>
          </a:ln>
        </p:spPr>
        <p:txBody>
          <a:bodyPr anchor="ctr">
            <a:normAutofit/>
          </a:bodyPr>
          <a:p>
            <a:pPr algn="ctr">
              <a:lnSpc>
                <a:spcPct val="90000"/>
              </a:lnSpc>
              <a:buNone/>
            </a:pPr>
            <a:r>
              <a:rPr b="1" lang="fr-FR" sz="4000" spc="-1" strike="noStrike">
                <a:solidFill>
                  <a:srgbClr val="549e39"/>
                </a:solidFill>
                <a:latin typeface="Arial"/>
              </a:rPr>
              <a:t>Règles de bonne conduite</a:t>
            </a:r>
            <a:endParaRPr b="0" lang="en-US" sz="4000" spc="-1" strike="noStrike">
              <a:solidFill>
                <a:srgbClr val="000000"/>
              </a:solidFill>
              <a:latin typeface="Arial"/>
            </a:endParaRPr>
          </a:p>
        </p:txBody>
      </p:sp>
      <p:sp>
        <p:nvSpPr>
          <p:cNvPr id="188" name="PlaceHolder 2"/>
          <p:cNvSpPr>
            <a:spLocks noGrp="1"/>
          </p:cNvSpPr>
          <p:nvPr>
            <p:ph/>
          </p:nvPr>
        </p:nvSpPr>
        <p:spPr>
          <a:xfrm>
            <a:off x="529920" y="1166400"/>
            <a:ext cx="11131560" cy="5321520"/>
          </a:xfrm>
          <a:prstGeom prst="rect">
            <a:avLst/>
          </a:prstGeom>
          <a:noFill/>
          <a:ln w="0">
            <a:noFill/>
          </a:ln>
        </p:spPr>
        <p:txBody>
          <a:bodyPr anchor="t">
            <a:normAutofit fontScale="23000"/>
          </a:bodyPr>
          <a:p>
            <a:pPr marL="228600" indent="-182880" algn="just">
              <a:lnSpc>
                <a:spcPct val="90000"/>
              </a:lnSpc>
              <a:buClr>
                <a:srgbClr val="549e39"/>
              </a:buClr>
              <a:buSzPct val="80000"/>
              <a:buFont typeface="Corbel"/>
              <a:buChar char="•"/>
            </a:pPr>
            <a:r>
              <a:rPr b="0" lang="fr-FR" sz="7600" spc="-1" strike="noStrike">
                <a:solidFill>
                  <a:srgbClr val="ff0000"/>
                </a:solidFill>
                <a:latin typeface="Arial"/>
              </a:rPr>
              <a:t>Le non respect des consignes peut entraîner le renvoi de l’enfant et d’un accompagnateur (le tout aux frais des parents)</a:t>
            </a:r>
            <a:endParaRPr b="0" lang="en-US" sz="7600" spc="-1" strike="noStrike">
              <a:solidFill>
                <a:srgbClr val="549e39"/>
              </a:solidFill>
              <a:latin typeface="Arial"/>
            </a:endParaRPr>
          </a:p>
          <a:p>
            <a:pPr marL="228600" indent="-182880" algn="just">
              <a:lnSpc>
                <a:spcPct val="120000"/>
              </a:lnSpc>
              <a:spcAft>
                <a:spcPts val="700"/>
              </a:spcAft>
              <a:buClr>
                <a:srgbClr val="549e39"/>
              </a:buClr>
              <a:buSzPct val="80000"/>
              <a:buFont typeface="Corbel"/>
              <a:buChar char="•"/>
            </a:pPr>
            <a:r>
              <a:rPr b="0" lang="fr-FR" sz="7600" spc="-1" strike="noStrike">
                <a:solidFill>
                  <a:srgbClr val="595959"/>
                </a:solidFill>
                <a:latin typeface="Arial"/>
                <a:ea typeface="NSimSun"/>
              </a:rPr>
              <a:t>Le règlement intérieur de l’établissement s’applique tout au long du voyage : le comportement doit être le même que dans l’établissement (politesse, respect des horaires)</a:t>
            </a:r>
            <a:endParaRPr b="0" lang="en-US" sz="7600" spc="-1" strike="noStrike">
              <a:solidFill>
                <a:srgbClr val="549e39"/>
              </a:solidFill>
              <a:latin typeface="Arial"/>
            </a:endParaRPr>
          </a:p>
          <a:p>
            <a:pPr marL="45720" algn="just">
              <a:lnSpc>
                <a:spcPct val="120000"/>
              </a:lnSpc>
              <a:spcAft>
                <a:spcPts val="700"/>
              </a:spcAft>
              <a:buNone/>
              <a:tabLst>
                <a:tab algn="l" pos="0"/>
              </a:tabLst>
            </a:pPr>
            <a:r>
              <a:rPr b="1" lang="fr-FR" sz="7600" spc="-1" strike="noStrike">
                <a:solidFill>
                  <a:srgbClr val="328c99"/>
                </a:solidFill>
                <a:latin typeface="Arial"/>
                <a:ea typeface="NSimSun"/>
              </a:rPr>
              <a:t>1. Dans les familles d’accueil</a:t>
            </a:r>
            <a:endParaRPr b="0" lang="en-US" sz="7600" spc="-1" strike="noStrike">
              <a:solidFill>
                <a:srgbClr val="549e39"/>
              </a:solidFill>
              <a:latin typeface="Arial"/>
            </a:endParaRPr>
          </a:p>
          <a:p>
            <a:pPr marL="45720" algn="just">
              <a:lnSpc>
                <a:spcPct val="115000"/>
              </a:lnSpc>
              <a:spcAft>
                <a:spcPts val="700"/>
              </a:spcAft>
              <a:buNone/>
              <a:tabLst>
                <a:tab algn="l" pos="0"/>
              </a:tabLst>
            </a:pPr>
            <a:r>
              <a:rPr b="0" lang="fr-FR" sz="7600" spc="-1" strike="noStrike">
                <a:solidFill>
                  <a:srgbClr val="595959"/>
                </a:solidFill>
                <a:latin typeface="Arial"/>
                <a:ea typeface="NSimSun"/>
              </a:rPr>
              <a:t>À l’étranger, parler au maximum, </a:t>
            </a:r>
            <a:r>
              <a:rPr b="1" lang="fr-FR" sz="7600" spc="-1" strike="noStrike">
                <a:solidFill>
                  <a:srgbClr val="595959"/>
                </a:solidFill>
                <a:latin typeface="Arial"/>
                <a:ea typeface="NSimSun"/>
              </a:rPr>
              <a:t>être tolérant </a:t>
            </a:r>
            <a:r>
              <a:rPr b="0" lang="fr-FR" sz="7600" spc="-1" strike="noStrike">
                <a:solidFill>
                  <a:srgbClr val="595959"/>
                </a:solidFill>
                <a:latin typeface="Arial"/>
                <a:ea typeface="NSimSun"/>
              </a:rPr>
              <a:t>envers une culture et une nourriture étrangères. Choisir un séjour en famille, c’est aussi </a:t>
            </a:r>
            <a:r>
              <a:rPr b="1" lang="fr-FR" sz="7600" spc="-1" strike="noStrike">
                <a:solidFill>
                  <a:srgbClr val="595959"/>
                </a:solidFill>
                <a:latin typeface="Arial"/>
                <a:ea typeface="NSimSun"/>
              </a:rPr>
              <a:t>accepter la différence </a:t>
            </a:r>
            <a:r>
              <a:rPr b="0" lang="fr-FR" sz="7600" spc="-1" strike="noStrike">
                <a:solidFill>
                  <a:srgbClr val="595959"/>
                </a:solidFill>
                <a:latin typeface="Arial"/>
                <a:ea typeface="NSimSun"/>
              </a:rPr>
              <a:t>et les conditions d’hébergement du pays, parfois différentes elles aussi de ce que l’on peut avoir « à la maison ». Il faut bien évidemment respecter la vie de la maison ainsi que ses habitants. Aussi, pour un séjour en Irlande, qui est un pays cosmopolite, on trouvera des familles de toutes origines ethniques et sociales.</a:t>
            </a:r>
            <a:endParaRPr b="0" lang="en-US" sz="7600" spc="-1" strike="noStrike">
              <a:solidFill>
                <a:srgbClr val="549e39"/>
              </a:solidFill>
              <a:latin typeface="Arial"/>
            </a:endParaRPr>
          </a:p>
          <a:p>
            <a:pPr marL="45720" algn="just">
              <a:lnSpc>
                <a:spcPct val="115000"/>
              </a:lnSpc>
              <a:spcBef>
                <a:spcPts val="1400"/>
              </a:spcBef>
              <a:spcAft>
                <a:spcPts val="700"/>
              </a:spcAft>
              <a:buNone/>
              <a:tabLst>
                <a:tab algn="l" pos="0"/>
              </a:tabLst>
            </a:pPr>
            <a:r>
              <a:rPr b="1" lang="fr-FR" sz="7600" spc="-1" strike="noStrike">
                <a:solidFill>
                  <a:srgbClr val="328c99"/>
                </a:solidFill>
                <a:latin typeface="Arial"/>
                <a:ea typeface="NSimSun"/>
              </a:rPr>
              <a:t>2. Pendant les temps libres</a:t>
            </a:r>
            <a:endParaRPr b="0" lang="en-US" sz="7600" spc="-1" strike="noStrike">
              <a:solidFill>
                <a:srgbClr val="549e39"/>
              </a:solidFill>
              <a:latin typeface="Arial"/>
            </a:endParaRPr>
          </a:p>
          <a:p>
            <a:pPr marL="228600" indent="-182880" algn="just">
              <a:lnSpc>
                <a:spcPct val="120000"/>
              </a:lnSpc>
              <a:spcBef>
                <a:spcPts val="601"/>
              </a:spcBef>
              <a:buClr>
                <a:srgbClr val="549e39"/>
              </a:buClr>
              <a:buSzPct val="80000"/>
              <a:buFont typeface="Corbel"/>
              <a:buChar char="•"/>
              <a:tabLst>
                <a:tab algn="l" pos="0"/>
              </a:tabLst>
            </a:pPr>
            <a:r>
              <a:rPr b="0" lang="fr-FR" sz="7600" spc="-1" strike="noStrike">
                <a:solidFill>
                  <a:srgbClr val="595959"/>
                </a:solidFill>
                <a:latin typeface="Arial"/>
                <a:ea typeface="NSimSun"/>
              </a:rPr>
              <a:t> </a:t>
            </a:r>
            <a:r>
              <a:rPr b="0" lang="fr-FR" sz="7600" spc="-1" strike="noStrike">
                <a:solidFill>
                  <a:srgbClr val="595959"/>
                </a:solidFill>
                <a:latin typeface="Arial"/>
                <a:ea typeface="NSimSun"/>
              </a:rPr>
              <a:t>Ne jamais rester seul(e)</a:t>
            </a:r>
            <a:endParaRPr b="0" lang="en-US" sz="7600" spc="-1" strike="noStrike">
              <a:solidFill>
                <a:srgbClr val="549e39"/>
              </a:solidFill>
              <a:latin typeface="Arial"/>
            </a:endParaRPr>
          </a:p>
          <a:p>
            <a:pPr marL="228600" indent="-182880" algn="just">
              <a:lnSpc>
                <a:spcPct val="120000"/>
              </a:lnSpc>
              <a:spcBef>
                <a:spcPts val="601"/>
              </a:spcBef>
              <a:buClr>
                <a:srgbClr val="549e39"/>
              </a:buClr>
              <a:buSzPct val="80000"/>
              <a:buFont typeface="Corbel"/>
              <a:buChar char="•"/>
              <a:tabLst>
                <a:tab algn="l" pos="0"/>
              </a:tabLst>
            </a:pPr>
            <a:r>
              <a:rPr b="0" lang="fr-FR" sz="7600" spc="-1" strike="noStrike">
                <a:solidFill>
                  <a:srgbClr val="595959"/>
                </a:solidFill>
                <a:latin typeface="Arial"/>
                <a:ea typeface="NSimSun"/>
              </a:rPr>
              <a:t> </a:t>
            </a:r>
            <a:r>
              <a:rPr b="0" lang="fr-FR" sz="7600" spc="-1" strike="noStrike">
                <a:solidFill>
                  <a:srgbClr val="595959"/>
                </a:solidFill>
                <a:latin typeface="Arial"/>
                <a:ea typeface="NSimSun"/>
              </a:rPr>
              <a:t>Ne pas sortir le soir (les élèves ont pour devoir de rester chez la famille sauf si la famille sort et qu’elle invite les élèves qu’elle héberge à sortir avec elle)</a:t>
            </a:r>
            <a:endParaRPr b="0" lang="en-US" sz="7600" spc="-1" strike="noStrike">
              <a:solidFill>
                <a:srgbClr val="549e39"/>
              </a:solidFill>
              <a:latin typeface="Arial"/>
            </a:endParaRPr>
          </a:p>
          <a:p>
            <a:pPr marL="228600" indent="-182880" algn="just">
              <a:lnSpc>
                <a:spcPct val="120000"/>
              </a:lnSpc>
              <a:spcBef>
                <a:spcPts val="601"/>
              </a:spcBef>
              <a:buClr>
                <a:srgbClr val="549e39"/>
              </a:buClr>
              <a:buSzPct val="80000"/>
              <a:buFont typeface="Corbel"/>
              <a:buChar char="•"/>
              <a:tabLst>
                <a:tab algn="l" pos="0"/>
              </a:tabLst>
            </a:pPr>
            <a:r>
              <a:rPr b="0" lang="fr-FR" sz="7600" spc="-1" strike="noStrike">
                <a:solidFill>
                  <a:srgbClr val="595959"/>
                </a:solidFill>
                <a:latin typeface="Arial"/>
                <a:ea typeface="NSimSun"/>
              </a:rPr>
              <a:t> </a:t>
            </a:r>
            <a:r>
              <a:rPr b="0" lang="fr-FR" sz="7600" spc="-1" strike="noStrike">
                <a:solidFill>
                  <a:srgbClr val="595959"/>
                </a:solidFill>
                <a:latin typeface="Arial"/>
                <a:ea typeface="NSimSun"/>
              </a:rPr>
              <a:t>Ne pas se faire remarquer</a:t>
            </a:r>
            <a:endParaRPr b="0" lang="en-US" sz="7600" spc="-1" strike="noStrike">
              <a:solidFill>
                <a:srgbClr val="549e39"/>
              </a:solidFill>
              <a:latin typeface="Arial"/>
            </a:endParaRPr>
          </a:p>
          <a:p>
            <a:pPr marL="45720" algn="just">
              <a:lnSpc>
                <a:spcPct val="115000"/>
              </a:lnSpc>
              <a:spcBef>
                <a:spcPts val="1400"/>
              </a:spcBef>
              <a:spcAft>
                <a:spcPts val="700"/>
              </a:spcAft>
              <a:buNone/>
              <a:tabLst>
                <a:tab algn="l" pos="0"/>
              </a:tabLst>
            </a:pPr>
            <a:r>
              <a:rPr b="1" lang="fr-FR" sz="7600" spc="-1" strike="noStrike">
                <a:solidFill>
                  <a:srgbClr val="328c99"/>
                </a:solidFill>
                <a:latin typeface="Arial"/>
                <a:ea typeface="NSimSun"/>
              </a:rPr>
              <a:t>3. Pas de détention ni de consommation d’alcool et de substances illicites</a:t>
            </a:r>
            <a:endParaRPr b="0" lang="en-US" sz="7600" spc="-1" strike="noStrike">
              <a:solidFill>
                <a:srgbClr val="549e39"/>
              </a:solidFill>
              <a:latin typeface="Arial"/>
            </a:endParaRPr>
          </a:p>
          <a:p>
            <a:pPr>
              <a:lnSpc>
                <a:spcPct val="90000"/>
              </a:lnSpc>
              <a:spcBef>
                <a:spcPts val="1400"/>
              </a:spcBef>
              <a:buNone/>
              <a:tabLst>
                <a:tab algn="l" pos="0"/>
              </a:tabLst>
            </a:pPr>
            <a:endParaRPr b="0" lang="en-US" sz="7600" spc="-1" strike="noStrike">
              <a:solidFill>
                <a:srgbClr val="549e39"/>
              </a:solidFill>
              <a:latin typeface="Arial"/>
            </a:endParaRPr>
          </a:p>
          <a:p>
            <a:pPr>
              <a:lnSpc>
                <a:spcPct val="90000"/>
              </a:lnSpc>
              <a:spcBef>
                <a:spcPts val="1400"/>
              </a:spcBef>
              <a:buNone/>
              <a:tabLst>
                <a:tab algn="l" pos="0"/>
              </a:tabLst>
            </a:pPr>
            <a:endParaRPr b="0" lang="en-US" sz="7600" spc="-1" strike="noStrike">
              <a:solidFill>
                <a:srgbClr val="549e39"/>
              </a:solidFill>
              <a:latin typeface="Arial"/>
            </a:endParaRPr>
          </a:p>
          <a:p>
            <a:pPr>
              <a:lnSpc>
                <a:spcPct val="90000"/>
              </a:lnSpc>
              <a:spcBef>
                <a:spcPts val="1400"/>
              </a:spcBef>
              <a:buNone/>
              <a:tabLst>
                <a:tab algn="l" pos="0"/>
              </a:tabLst>
            </a:pPr>
            <a:endParaRPr b="0" lang="en-US" sz="7600" spc="-1" strike="noStrike">
              <a:solidFill>
                <a:srgbClr val="549e39"/>
              </a:solidFill>
              <a:latin typeface="Arial"/>
            </a:endParaRPr>
          </a:p>
          <a:p>
            <a:pPr>
              <a:lnSpc>
                <a:spcPct val="90000"/>
              </a:lnSpc>
              <a:spcBef>
                <a:spcPts val="1400"/>
              </a:spcBef>
              <a:buNone/>
              <a:tabLst>
                <a:tab algn="l" pos="0"/>
              </a:tabLst>
            </a:pPr>
            <a:endParaRPr b="0" lang="en-US" sz="7600" spc="-1" strike="noStrike">
              <a:solidFill>
                <a:srgbClr val="549e39"/>
              </a:solidFill>
              <a:latin typeface="Arial"/>
            </a:endParaRPr>
          </a:p>
        </p:txBody>
      </p:sp>
      <p:pic>
        <p:nvPicPr>
          <p:cNvPr id="189" name="Picture 4" descr="Trèfle Irlandais Banque d'images et photos libres de droit - iStock"/>
          <p:cNvPicPr/>
          <p:nvPr/>
        </p:nvPicPr>
        <p:blipFill>
          <a:blip r:embed="rId1"/>
          <a:stretch/>
        </p:blipFill>
        <p:spPr>
          <a:xfrm>
            <a:off x="11016360" y="317160"/>
            <a:ext cx="794520" cy="794520"/>
          </a:xfrm>
          <a:prstGeom prst="rect">
            <a:avLst/>
          </a:prstGeom>
          <a:ln w="0">
            <a:noFill/>
          </a:ln>
        </p:spPr>
      </p:pic>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0" name="PlaceHolder 1"/>
          <p:cNvSpPr>
            <a:spLocks noGrp="1"/>
          </p:cNvSpPr>
          <p:nvPr>
            <p:ph/>
          </p:nvPr>
        </p:nvSpPr>
        <p:spPr>
          <a:xfrm>
            <a:off x="347760" y="282600"/>
            <a:ext cx="11496600" cy="6215400"/>
          </a:xfrm>
          <a:prstGeom prst="rect">
            <a:avLst/>
          </a:prstGeom>
          <a:noFill/>
          <a:ln w="0">
            <a:noFill/>
          </a:ln>
        </p:spPr>
        <p:txBody>
          <a:bodyPr anchor="t">
            <a:noAutofit/>
          </a:bodyPr>
          <a:p>
            <a:pPr marL="45720">
              <a:lnSpc>
                <a:spcPct val="115000"/>
              </a:lnSpc>
              <a:spcBef>
                <a:spcPts val="1400"/>
              </a:spcBef>
              <a:spcAft>
                <a:spcPts val="700"/>
              </a:spcAft>
              <a:buNone/>
              <a:tabLst>
                <a:tab algn="l" pos="0"/>
              </a:tabLst>
            </a:pPr>
            <a:r>
              <a:rPr b="1" lang="fr-FR" sz="2000" spc="-1" strike="noStrike">
                <a:solidFill>
                  <a:srgbClr val="328c99"/>
                </a:solidFill>
                <a:latin typeface="Arial"/>
                <a:ea typeface="NSimSun"/>
              </a:rPr>
              <a:t>4. Dans les musées</a:t>
            </a:r>
            <a:endParaRPr b="0" lang="en-US" sz="2000" spc="-1" strike="noStrike">
              <a:solidFill>
                <a:srgbClr val="549e39"/>
              </a:solidFill>
              <a:latin typeface="Arial"/>
            </a:endParaRPr>
          </a:p>
          <a:p>
            <a:pPr marL="228600" indent="-182880">
              <a:lnSpc>
                <a:spcPct val="115000"/>
              </a:lnSpc>
              <a:spcBef>
                <a:spcPts val="1400"/>
              </a:spcBef>
              <a:spcAft>
                <a:spcPts val="700"/>
              </a:spcAft>
              <a:buClr>
                <a:srgbClr val="549e39"/>
              </a:buClr>
              <a:buSzPct val="80000"/>
              <a:buFont typeface="Corbel"/>
              <a:buChar char="•"/>
              <a:tabLst>
                <a:tab algn="l" pos="0"/>
              </a:tabLst>
            </a:pPr>
            <a:r>
              <a:rPr b="0" lang="fr-FR" sz="2000" spc="-1" strike="noStrike">
                <a:solidFill>
                  <a:srgbClr val="000000"/>
                </a:solidFill>
                <a:latin typeface="Arial"/>
                <a:ea typeface="NSimSun"/>
              </a:rPr>
              <a:t> </a:t>
            </a:r>
            <a:r>
              <a:rPr b="0" lang="fr-FR" sz="2000" spc="-1" strike="noStrike">
                <a:solidFill>
                  <a:srgbClr val="000000"/>
                </a:solidFill>
                <a:latin typeface="Arial"/>
                <a:ea typeface="NSimSun"/>
              </a:rPr>
              <a:t>Ne pas manger, ni boire</a:t>
            </a:r>
            <a:endParaRPr b="0" lang="en-US" sz="2000" spc="-1" strike="noStrike">
              <a:solidFill>
                <a:srgbClr val="549e39"/>
              </a:solidFill>
              <a:latin typeface="Arial"/>
            </a:endParaRPr>
          </a:p>
          <a:p>
            <a:pPr marL="228600" indent="-182880">
              <a:lnSpc>
                <a:spcPct val="115000"/>
              </a:lnSpc>
              <a:spcBef>
                <a:spcPts val="1400"/>
              </a:spcBef>
              <a:spcAft>
                <a:spcPts val="700"/>
              </a:spcAft>
              <a:buClr>
                <a:srgbClr val="549e39"/>
              </a:buClr>
              <a:buSzPct val="80000"/>
              <a:buFont typeface="Corbel"/>
              <a:buChar char="•"/>
              <a:tabLst>
                <a:tab algn="l" pos="0"/>
              </a:tabLst>
            </a:pPr>
            <a:r>
              <a:rPr b="0" lang="fr-FR" sz="2000" spc="-1" strike="noStrike">
                <a:solidFill>
                  <a:srgbClr val="000000"/>
                </a:solidFill>
                <a:latin typeface="Arial"/>
                <a:ea typeface="NSimSun"/>
              </a:rPr>
              <a:t> </a:t>
            </a:r>
            <a:r>
              <a:rPr b="0" lang="fr-FR" sz="2000" spc="-1" strike="noStrike">
                <a:solidFill>
                  <a:srgbClr val="000000"/>
                </a:solidFill>
                <a:latin typeface="Arial"/>
                <a:ea typeface="NSimSun"/>
              </a:rPr>
              <a:t>Ne pas toucher aux œuvres</a:t>
            </a:r>
            <a:endParaRPr b="0" lang="en-US" sz="2000" spc="-1" strike="noStrike">
              <a:solidFill>
                <a:srgbClr val="549e39"/>
              </a:solidFill>
              <a:latin typeface="Arial"/>
            </a:endParaRPr>
          </a:p>
          <a:p>
            <a:pPr marL="228600" indent="-182880">
              <a:lnSpc>
                <a:spcPct val="115000"/>
              </a:lnSpc>
              <a:spcBef>
                <a:spcPts val="1400"/>
              </a:spcBef>
              <a:spcAft>
                <a:spcPts val="700"/>
              </a:spcAft>
              <a:buClr>
                <a:srgbClr val="549e39"/>
              </a:buClr>
              <a:buSzPct val="80000"/>
              <a:buFont typeface="Corbel"/>
              <a:buChar char="•"/>
              <a:tabLst>
                <a:tab algn="l" pos="0"/>
              </a:tabLst>
            </a:pPr>
            <a:r>
              <a:rPr b="0" lang="fr-FR" sz="2000" spc="-1" strike="noStrike">
                <a:solidFill>
                  <a:srgbClr val="000000"/>
                </a:solidFill>
                <a:latin typeface="Arial"/>
                <a:ea typeface="NSimSun"/>
              </a:rPr>
              <a:t> </a:t>
            </a:r>
            <a:r>
              <a:rPr b="0" lang="fr-FR" sz="2000" spc="-1" strike="noStrike">
                <a:solidFill>
                  <a:srgbClr val="000000"/>
                </a:solidFill>
                <a:latin typeface="Arial"/>
                <a:ea typeface="NSimSun"/>
              </a:rPr>
              <a:t>Flash interdit et parfois même photos interdites également</a:t>
            </a:r>
            <a:endParaRPr b="0" lang="en-US" sz="2000" spc="-1" strike="noStrike">
              <a:solidFill>
                <a:srgbClr val="549e39"/>
              </a:solidFill>
              <a:latin typeface="Arial"/>
            </a:endParaRPr>
          </a:p>
          <a:p>
            <a:pPr marL="228600" indent="-182880">
              <a:lnSpc>
                <a:spcPct val="115000"/>
              </a:lnSpc>
              <a:spcBef>
                <a:spcPts val="1400"/>
              </a:spcBef>
              <a:spcAft>
                <a:spcPts val="700"/>
              </a:spcAft>
              <a:buClr>
                <a:srgbClr val="549e39"/>
              </a:buClr>
              <a:buSzPct val="80000"/>
              <a:buFont typeface="Corbel"/>
              <a:buChar char="•"/>
              <a:tabLst>
                <a:tab algn="l" pos="0"/>
              </a:tabLst>
            </a:pPr>
            <a:r>
              <a:rPr b="0" lang="fr-FR" sz="2000" spc="-1" strike="noStrike">
                <a:solidFill>
                  <a:srgbClr val="000000"/>
                </a:solidFill>
                <a:latin typeface="Arial"/>
                <a:ea typeface="NSimSun"/>
              </a:rPr>
              <a:t> </a:t>
            </a:r>
            <a:r>
              <a:rPr b="0" lang="fr-FR" sz="2000" spc="-1" strike="noStrike">
                <a:solidFill>
                  <a:srgbClr val="000000"/>
                </a:solidFill>
                <a:latin typeface="Arial"/>
                <a:ea typeface="NSimSun"/>
              </a:rPr>
              <a:t>Tout gros sac est déposé à la consigne à l’entrée</a:t>
            </a:r>
            <a:endParaRPr b="0" lang="en-US" sz="2000" spc="-1" strike="noStrike">
              <a:solidFill>
                <a:srgbClr val="549e39"/>
              </a:solidFill>
              <a:latin typeface="Arial"/>
            </a:endParaRPr>
          </a:p>
          <a:p>
            <a:pPr marL="45720">
              <a:lnSpc>
                <a:spcPct val="115000"/>
              </a:lnSpc>
              <a:spcBef>
                <a:spcPts val="1400"/>
              </a:spcBef>
              <a:spcAft>
                <a:spcPts val="700"/>
              </a:spcAft>
              <a:buNone/>
              <a:tabLst>
                <a:tab algn="l" pos="0"/>
              </a:tabLst>
            </a:pPr>
            <a:r>
              <a:rPr b="1" lang="fr-FR" sz="2000" spc="-1" strike="noStrike">
                <a:solidFill>
                  <a:srgbClr val="328c99"/>
                </a:solidFill>
                <a:latin typeface="Arial"/>
                <a:ea typeface="NSimSun"/>
              </a:rPr>
              <a:t>5. Pas d’objets de valeur : il est déconseillé d’en emporter, la perte ou le vol étant toujours possible</a:t>
            </a:r>
            <a:r>
              <a:rPr b="0" lang="fr-FR" sz="2000" spc="-1" strike="noStrike">
                <a:solidFill>
                  <a:srgbClr val="549e39"/>
                </a:solidFill>
                <a:latin typeface="Arial"/>
                <a:ea typeface="NSimSun"/>
              </a:rPr>
              <a:t>.</a:t>
            </a:r>
            <a:endParaRPr b="0" lang="en-US" sz="2000" spc="-1" strike="noStrike">
              <a:solidFill>
                <a:srgbClr val="549e39"/>
              </a:solidFill>
              <a:latin typeface="Arial"/>
            </a:endParaRPr>
          </a:p>
          <a:p>
            <a:pPr marL="45720">
              <a:lnSpc>
                <a:spcPct val="115000"/>
              </a:lnSpc>
              <a:spcBef>
                <a:spcPts val="1400"/>
              </a:spcBef>
              <a:spcAft>
                <a:spcPts val="700"/>
              </a:spcAft>
              <a:buNone/>
              <a:tabLst>
                <a:tab algn="l" pos="0"/>
              </a:tabLst>
            </a:pPr>
            <a:r>
              <a:rPr b="1" lang="fr-FR" sz="2000" spc="-1" strike="noStrike">
                <a:solidFill>
                  <a:srgbClr val="328c99"/>
                </a:solidFill>
                <a:latin typeface="Arial"/>
                <a:ea typeface="NSimSun"/>
              </a:rPr>
              <a:t>6. Attitude</a:t>
            </a:r>
            <a:endParaRPr b="0" lang="en-US" sz="2000" spc="-1" strike="noStrike">
              <a:solidFill>
                <a:srgbClr val="549e39"/>
              </a:solidFill>
              <a:latin typeface="Arial"/>
            </a:endParaRPr>
          </a:p>
          <a:p>
            <a:pPr marL="228600" indent="-182880">
              <a:lnSpc>
                <a:spcPct val="115000"/>
              </a:lnSpc>
              <a:spcBef>
                <a:spcPts val="1400"/>
              </a:spcBef>
              <a:spcAft>
                <a:spcPts val="700"/>
              </a:spcAft>
              <a:buClr>
                <a:srgbClr val="549e39"/>
              </a:buClr>
              <a:buSzPct val="80000"/>
              <a:buFont typeface="Corbel"/>
              <a:buChar char="•"/>
              <a:tabLst>
                <a:tab algn="l" pos="0"/>
              </a:tabLst>
            </a:pPr>
            <a:r>
              <a:rPr b="0" lang="fr-FR" sz="2000" spc="-1" strike="noStrike">
                <a:solidFill>
                  <a:srgbClr val="549e39"/>
                </a:solidFill>
                <a:latin typeface="Arial"/>
                <a:ea typeface="NSimSun"/>
              </a:rPr>
              <a:t> </a:t>
            </a:r>
            <a:r>
              <a:rPr b="0" lang="fr-FR" sz="2000" spc="-1" strike="noStrike">
                <a:solidFill>
                  <a:srgbClr val="000000"/>
                </a:solidFill>
                <a:latin typeface="Arial"/>
                <a:ea typeface="NSimSun"/>
              </a:rPr>
              <a:t>Penser à la courtoisie vis-à-vis du chauffeur qui est une personne essentielle au voyage ; il fait partie de l’équipe du voyage ; respecter la propreté de l’autocar.</a:t>
            </a:r>
            <a:endParaRPr b="0" lang="en-US" sz="2000" spc="-1" strike="noStrike">
              <a:solidFill>
                <a:srgbClr val="549e39"/>
              </a:solidFill>
              <a:latin typeface="Arial"/>
            </a:endParaRPr>
          </a:p>
          <a:p>
            <a:pPr marL="228600" indent="-182880">
              <a:lnSpc>
                <a:spcPct val="115000"/>
              </a:lnSpc>
              <a:spcBef>
                <a:spcPts val="1400"/>
              </a:spcBef>
              <a:spcAft>
                <a:spcPts val="700"/>
              </a:spcAft>
              <a:buClr>
                <a:srgbClr val="549e39"/>
              </a:buClr>
              <a:buSzPct val="80000"/>
              <a:buFont typeface="Corbel"/>
              <a:buChar char="•"/>
              <a:tabLst>
                <a:tab algn="l" pos="0"/>
              </a:tabLst>
            </a:pPr>
            <a:r>
              <a:rPr b="0" lang="fr-FR" sz="2000" spc="-1" strike="noStrike">
                <a:solidFill>
                  <a:srgbClr val="000000"/>
                </a:solidFill>
                <a:latin typeface="Arial"/>
                <a:ea typeface="NSimSun"/>
              </a:rPr>
              <a:t> </a:t>
            </a:r>
            <a:r>
              <a:rPr b="0" lang="fr-FR" sz="2000" spc="-1" strike="noStrike">
                <a:solidFill>
                  <a:srgbClr val="000000"/>
                </a:solidFill>
                <a:latin typeface="Arial"/>
                <a:ea typeface="NSimSun"/>
              </a:rPr>
              <a:t>Vous êtes les représentants de votre établissement, de votre région, de votre pays.</a:t>
            </a:r>
            <a:endParaRPr b="0" lang="en-US" sz="2000" spc="-1" strike="noStrike">
              <a:solidFill>
                <a:srgbClr val="549e39"/>
              </a:solidFill>
              <a:latin typeface="Arial"/>
            </a:endParaRPr>
          </a:p>
        </p:txBody>
      </p:sp>
      <p:pic>
        <p:nvPicPr>
          <p:cNvPr id="191" name="Picture 4" descr="Trèfle Irlandais Banque d'images et photos libres de droit - iStock"/>
          <p:cNvPicPr/>
          <p:nvPr/>
        </p:nvPicPr>
        <p:blipFill>
          <a:blip r:embed="rId1"/>
          <a:stretch/>
        </p:blipFill>
        <p:spPr>
          <a:xfrm>
            <a:off x="10867320" y="317160"/>
            <a:ext cx="1008000" cy="1008000"/>
          </a:xfrm>
          <a:prstGeom prst="rect">
            <a:avLst/>
          </a:prstGeom>
          <a:ln w="0">
            <a:noFill/>
          </a:ln>
        </p:spPr>
      </p:pic>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2" name="PlaceHolder 1"/>
          <p:cNvSpPr>
            <a:spLocks noGrp="1"/>
          </p:cNvSpPr>
          <p:nvPr>
            <p:ph type="title"/>
          </p:nvPr>
        </p:nvSpPr>
        <p:spPr>
          <a:xfrm>
            <a:off x="1143000" y="609480"/>
            <a:ext cx="9875160" cy="1356120"/>
          </a:xfrm>
          <a:prstGeom prst="rect">
            <a:avLst/>
          </a:prstGeom>
          <a:noFill/>
          <a:ln w="0">
            <a:noFill/>
          </a:ln>
        </p:spPr>
        <p:txBody>
          <a:bodyPr anchor="ctr">
            <a:normAutofit fontScale="90000"/>
          </a:bodyPr>
          <a:p>
            <a:pPr>
              <a:lnSpc>
                <a:spcPct val="90000"/>
              </a:lnSpc>
              <a:buNone/>
            </a:pPr>
            <a:r>
              <a:rPr b="0" lang="fr-FR" sz="4400" spc="-1" strike="noStrike">
                <a:solidFill>
                  <a:srgbClr val="549e39"/>
                </a:solidFill>
                <a:latin typeface="Arial"/>
              </a:rPr>
              <a:t>Identifiants de connexion EUROVOYAGES</a:t>
            </a:r>
            <a:br/>
            <a:endParaRPr b="0" lang="en-US" sz="4400" spc="-1" strike="noStrike">
              <a:solidFill>
                <a:srgbClr val="000000"/>
              </a:solidFill>
              <a:latin typeface="Arial"/>
            </a:endParaRPr>
          </a:p>
        </p:txBody>
      </p:sp>
      <p:sp>
        <p:nvSpPr>
          <p:cNvPr id="193" name="PlaceHolder 2"/>
          <p:cNvSpPr>
            <a:spLocks noGrp="1"/>
          </p:cNvSpPr>
          <p:nvPr>
            <p:ph/>
          </p:nvPr>
        </p:nvSpPr>
        <p:spPr>
          <a:xfrm>
            <a:off x="1143000" y="2057400"/>
            <a:ext cx="9872640" cy="4038120"/>
          </a:xfrm>
          <a:prstGeom prst="rect">
            <a:avLst/>
          </a:prstGeom>
          <a:noFill/>
          <a:ln w="0">
            <a:noFill/>
          </a:ln>
        </p:spPr>
        <p:txBody>
          <a:bodyPr anchor="t">
            <a:noAutofit/>
          </a:bodyPr>
          <a:p>
            <a:pPr marL="228600" indent="-182880">
              <a:lnSpc>
                <a:spcPct val="90000"/>
              </a:lnSpc>
              <a:spcBef>
                <a:spcPts val="1400"/>
              </a:spcBef>
              <a:buClr>
                <a:srgbClr val="549e39"/>
              </a:buClr>
              <a:buSzPct val="80000"/>
              <a:buFont typeface="Corbel"/>
              <a:buChar char="•"/>
            </a:pPr>
            <a:r>
              <a:rPr b="0" lang="fr-FR" sz="2200" spc="-1" strike="noStrike">
                <a:solidFill>
                  <a:srgbClr val="595959"/>
                </a:solidFill>
                <a:latin typeface="Arial"/>
              </a:rPr>
              <a:t>Vous pouvez accéder à votre « espace parent » sur le site ……</a:t>
            </a:r>
            <a:r>
              <a:rPr b="0" lang="fr-FR" sz="2200" spc="-1" strike="noStrike">
                <a:solidFill>
                  <a:srgbClr val="549e39"/>
                </a:solidFill>
                <a:latin typeface="Arial"/>
              </a:rPr>
              <a:t>fourni à la rentrée</a:t>
            </a:r>
            <a:r>
              <a:rPr b="0" lang="fr-FR" sz="2200" spc="-1" strike="noStrike">
                <a:solidFill>
                  <a:srgbClr val="595959"/>
                </a:solidFill>
                <a:latin typeface="Arial"/>
              </a:rPr>
              <a:t>)…………………….avec les identifiants suivants : </a:t>
            </a:r>
            <a:endParaRPr b="0" lang="en-US" sz="2200" spc="-1" strike="noStrike">
              <a:solidFill>
                <a:srgbClr val="549e39"/>
              </a:solidFill>
              <a:latin typeface="Arial"/>
            </a:endParaRPr>
          </a:p>
          <a:p>
            <a:pPr>
              <a:lnSpc>
                <a:spcPct val="90000"/>
              </a:lnSpc>
              <a:spcBef>
                <a:spcPts val="1400"/>
              </a:spcBef>
              <a:buNone/>
            </a:pPr>
            <a:endParaRPr b="0" lang="en-US" sz="2200" spc="-1" strike="noStrike">
              <a:solidFill>
                <a:srgbClr val="549e39"/>
              </a:solidFill>
              <a:latin typeface="Arial"/>
            </a:endParaRPr>
          </a:p>
          <a:p>
            <a:pPr marL="228600" indent="-182880">
              <a:lnSpc>
                <a:spcPct val="90000"/>
              </a:lnSpc>
              <a:spcBef>
                <a:spcPts val="1400"/>
              </a:spcBef>
              <a:buClr>
                <a:srgbClr val="549e39"/>
              </a:buClr>
              <a:buSzPct val="80000"/>
              <a:buFont typeface="Corbel"/>
              <a:buChar char="•"/>
            </a:pPr>
            <a:r>
              <a:rPr b="0" lang="fr-FR" sz="2200" spc="-1" strike="noStrike">
                <a:solidFill>
                  <a:srgbClr val="595959"/>
                </a:solidFill>
                <a:latin typeface="Arial"/>
              </a:rPr>
              <a:t>Référence du dossier : </a:t>
            </a:r>
            <a:r>
              <a:rPr b="0" lang="fr-FR" sz="2200" spc="-1" strike="noStrike">
                <a:solidFill>
                  <a:srgbClr val="549e39"/>
                </a:solidFill>
                <a:latin typeface="Arial"/>
              </a:rPr>
              <a:t>fournie à la rentrée</a:t>
            </a:r>
            <a:endParaRPr b="0" lang="en-US" sz="2200" spc="-1" strike="noStrike">
              <a:solidFill>
                <a:srgbClr val="549e39"/>
              </a:solidFill>
              <a:latin typeface="Arial"/>
            </a:endParaRPr>
          </a:p>
          <a:p>
            <a:pPr marL="228600" indent="-182880">
              <a:lnSpc>
                <a:spcPct val="90000"/>
              </a:lnSpc>
              <a:spcBef>
                <a:spcPts val="1400"/>
              </a:spcBef>
              <a:buClr>
                <a:srgbClr val="549e39"/>
              </a:buClr>
              <a:buSzPct val="80000"/>
              <a:buFont typeface="Corbel"/>
              <a:buChar char="•"/>
            </a:pPr>
            <a:r>
              <a:rPr b="0" lang="fr-FR" sz="2200" spc="-1" strike="noStrike">
                <a:solidFill>
                  <a:srgbClr val="595959"/>
                </a:solidFill>
                <a:latin typeface="Arial"/>
              </a:rPr>
              <a:t>Mot de passe famille : </a:t>
            </a:r>
            <a:r>
              <a:rPr b="0" lang="fr-FR" sz="2200" spc="-1" strike="noStrike">
                <a:solidFill>
                  <a:srgbClr val="549e39"/>
                </a:solidFill>
                <a:latin typeface="Arial"/>
              </a:rPr>
              <a:t>fourni à la rentrée</a:t>
            </a:r>
            <a:endParaRPr b="0" lang="en-US" sz="2200" spc="-1" strike="noStrike">
              <a:solidFill>
                <a:srgbClr val="549e39"/>
              </a:solidFill>
              <a:latin typeface="Arial"/>
            </a:endParaRPr>
          </a:p>
          <a:p>
            <a:pPr>
              <a:lnSpc>
                <a:spcPct val="90000"/>
              </a:lnSpc>
              <a:spcBef>
                <a:spcPts val="1400"/>
              </a:spcBef>
              <a:buNone/>
            </a:pPr>
            <a:endParaRPr b="0" lang="en-US" sz="2200" spc="-1" strike="noStrike">
              <a:solidFill>
                <a:srgbClr val="549e39"/>
              </a:solidFill>
              <a:latin typeface="Arial"/>
            </a:endParaRPr>
          </a:p>
        </p:txBody>
      </p:sp>
      <p:pic>
        <p:nvPicPr>
          <p:cNvPr id="194" name="Picture 4" descr="Trèfle Irlandais Banque d'images et photos libres de droit - iStock"/>
          <p:cNvPicPr/>
          <p:nvPr/>
        </p:nvPicPr>
        <p:blipFill>
          <a:blip r:embed="rId1"/>
          <a:stretch/>
        </p:blipFill>
        <p:spPr>
          <a:xfrm>
            <a:off x="10867320" y="317160"/>
            <a:ext cx="1008000" cy="1008000"/>
          </a:xfrm>
          <a:prstGeom prst="rect">
            <a:avLst/>
          </a:prstGeom>
          <a:ln w="0">
            <a:noFill/>
          </a:ln>
        </p:spPr>
      </p:pic>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5" name="PlaceHolder 1"/>
          <p:cNvSpPr>
            <a:spLocks noGrp="1"/>
          </p:cNvSpPr>
          <p:nvPr>
            <p:ph type="title"/>
          </p:nvPr>
        </p:nvSpPr>
        <p:spPr>
          <a:xfrm>
            <a:off x="1143000" y="609480"/>
            <a:ext cx="9875160" cy="1356120"/>
          </a:xfrm>
          <a:prstGeom prst="rect">
            <a:avLst/>
          </a:prstGeom>
          <a:noFill/>
          <a:ln w="0">
            <a:noFill/>
          </a:ln>
        </p:spPr>
        <p:txBody>
          <a:bodyPr anchor="ctr">
            <a:noAutofit/>
          </a:bodyPr>
          <a:p>
            <a:pPr algn="ctr">
              <a:lnSpc>
                <a:spcPct val="90000"/>
              </a:lnSpc>
              <a:buNone/>
            </a:pPr>
            <a:r>
              <a:rPr b="1" lang="fr-FR" sz="4400" spc="-1" strike="noStrike">
                <a:solidFill>
                  <a:srgbClr val="549e39"/>
                </a:solidFill>
                <a:latin typeface="Arial"/>
              </a:rPr>
              <a:t>Numéro d’urgence</a:t>
            </a:r>
            <a:endParaRPr b="0" lang="en-US" sz="4400" spc="-1" strike="noStrike">
              <a:solidFill>
                <a:srgbClr val="000000"/>
              </a:solidFill>
              <a:latin typeface="Arial"/>
            </a:endParaRPr>
          </a:p>
        </p:txBody>
      </p:sp>
      <p:sp>
        <p:nvSpPr>
          <p:cNvPr id="196" name="PlaceHolder 2"/>
          <p:cNvSpPr>
            <a:spLocks noGrp="1"/>
          </p:cNvSpPr>
          <p:nvPr>
            <p:ph/>
          </p:nvPr>
        </p:nvSpPr>
        <p:spPr>
          <a:xfrm>
            <a:off x="1143000" y="2057400"/>
            <a:ext cx="9872640" cy="4038120"/>
          </a:xfrm>
          <a:prstGeom prst="rect">
            <a:avLst/>
          </a:prstGeom>
          <a:noFill/>
          <a:ln w="0">
            <a:noFill/>
          </a:ln>
        </p:spPr>
        <p:txBody>
          <a:bodyPr anchor="t">
            <a:noAutofit/>
          </a:bodyPr>
          <a:p>
            <a:pPr marL="45720" algn="just">
              <a:lnSpc>
                <a:spcPct val="90000"/>
              </a:lnSpc>
              <a:spcBef>
                <a:spcPts val="1400"/>
              </a:spcBef>
              <a:buNone/>
              <a:tabLst>
                <a:tab algn="l" pos="0"/>
              </a:tabLst>
            </a:pPr>
            <a:r>
              <a:rPr b="0" lang="fr-FR" sz="2200" spc="-1" strike="noStrike">
                <a:solidFill>
                  <a:srgbClr val="404040"/>
                </a:solidFill>
                <a:latin typeface="Arial"/>
              </a:rPr>
              <a:t>Avant notre départ, une liste des numéros d’urgence vous sera communiquée via l’ENT.</a:t>
            </a:r>
            <a:endParaRPr b="0" lang="en-US" sz="2200" spc="-1" strike="noStrike">
              <a:solidFill>
                <a:srgbClr val="549e39"/>
              </a:solidFill>
              <a:latin typeface="Arial"/>
            </a:endParaRPr>
          </a:p>
          <a:p>
            <a:pPr marL="45720" algn="just">
              <a:lnSpc>
                <a:spcPct val="90000"/>
              </a:lnSpc>
              <a:spcBef>
                <a:spcPts val="1400"/>
              </a:spcBef>
              <a:buNone/>
              <a:tabLst>
                <a:tab algn="l" pos="0"/>
              </a:tabLst>
            </a:pPr>
            <a:r>
              <a:rPr b="0" lang="fr-FR" sz="2200" spc="-1" strike="noStrike">
                <a:solidFill>
                  <a:srgbClr val="404040"/>
                </a:solidFill>
                <a:latin typeface="Arial"/>
              </a:rPr>
              <a:t>Vous trouverez sur la liste le numéro de téléphone de la famille dans laquelle sera logé votre enfant, mais également celui de la famille logeant les professeurs.</a:t>
            </a:r>
            <a:endParaRPr b="0" lang="en-US" sz="2200" spc="-1" strike="noStrike">
              <a:solidFill>
                <a:srgbClr val="549e39"/>
              </a:solidFill>
              <a:latin typeface="Arial"/>
            </a:endParaRPr>
          </a:p>
        </p:txBody>
      </p:sp>
      <p:pic>
        <p:nvPicPr>
          <p:cNvPr id="197" name="Picture 4" descr="Trèfle Irlandais Banque d'images et photos libres de droit - iStock"/>
          <p:cNvPicPr/>
          <p:nvPr/>
        </p:nvPicPr>
        <p:blipFill>
          <a:blip r:embed="rId1"/>
          <a:stretch/>
        </p:blipFill>
        <p:spPr>
          <a:xfrm>
            <a:off x="10867320" y="317160"/>
            <a:ext cx="1008000" cy="1008000"/>
          </a:xfrm>
          <a:prstGeom prst="rect">
            <a:avLst/>
          </a:prstGeom>
          <a:ln w="0">
            <a:noFill/>
          </a:ln>
        </p:spPr>
      </p:pic>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8" name="PlaceHolder 1"/>
          <p:cNvSpPr>
            <a:spLocks noGrp="1"/>
          </p:cNvSpPr>
          <p:nvPr>
            <p:ph type="title"/>
          </p:nvPr>
        </p:nvSpPr>
        <p:spPr>
          <a:xfrm>
            <a:off x="1412280" y="1749240"/>
            <a:ext cx="9652680" cy="2106360"/>
          </a:xfrm>
          <a:prstGeom prst="rect">
            <a:avLst/>
          </a:prstGeom>
          <a:noFill/>
          <a:ln w="0">
            <a:noFill/>
          </a:ln>
        </p:spPr>
        <p:txBody>
          <a:bodyPr anchor="b">
            <a:noAutofit/>
          </a:bodyPr>
          <a:p>
            <a:pPr algn="ctr">
              <a:lnSpc>
                <a:spcPct val="85000"/>
              </a:lnSpc>
              <a:buNone/>
            </a:pPr>
            <a:r>
              <a:rPr b="1" lang="fr-FR" sz="7200" spc="-1" strike="noStrike" cap="all">
                <a:solidFill>
                  <a:srgbClr val="ffffff"/>
                </a:solidFill>
                <a:latin typeface="Arial"/>
              </a:rPr>
              <a:t>Have a safe TRIP !</a:t>
            </a:r>
            <a:endParaRPr b="0" lang="en-US" sz="7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1" name="PlaceHolder 1"/>
          <p:cNvSpPr>
            <a:spLocks noGrp="1"/>
          </p:cNvSpPr>
          <p:nvPr>
            <p:ph type="title"/>
          </p:nvPr>
        </p:nvSpPr>
        <p:spPr>
          <a:xfrm>
            <a:off x="1143000" y="609480"/>
            <a:ext cx="9875160" cy="1356120"/>
          </a:xfrm>
          <a:prstGeom prst="rect">
            <a:avLst/>
          </a:prstGeom>
          <a:noFill/>
          <a:ln w="0">
            <a:noFill/>
          </a:ln>
        </p:spPr>
        <p:txBody>
          <a:bodyPr anchor="ctr">
            <a:noAutofit/>
          </a:bodyPr>
          <a:p>
            <a:pPr>
              <a:lnSpc>
                <a:spcPct val="90000"/>
              </a:lnSpc>
              <a:buNone/>
            </a:pPr>
            <a:r>
              <a:rPr b="0" lang="fr-FR" sz="4400" spc="-1" strike="noStrike">
                <a:solidFill>
                  <a:srgbClr val="549e39"/>
                </a:solidFill>
                <a:latin typeface="Arial"/>
              </a:rPr>
              <a:t>VOYAGE: autocar &amp; ferry</a:t>
            </a:r>
            <a:endParaRPr b="0" lang="en-US" sz="4400" spc="-1" strike="noStrike">
              <a:solidFill>
                <a:srgbClr val="000000"/>
              </a:solidFill>
              <a:latin typeface="Arial"/>
            </a:endParaRPr>
          </a:p>
        </p:txBody>
      </p:sp>
      <p:sp>
        <p:nvSpPr>
          <p:cNvPr id="92" name="PlaceHolder 2"/>
          <p:cNvSpPr>
            <a:spLocks noGrp="1"/>
          </p:cNvSpPr>
          <p:nvPr>
            <p:ph/>
          </p:nvPr>
        </p:nvSpPr>
        <p:spPr>
          <a:xfrm>
            <a:off x="1143000" y="2057400"/>
            <a:ext cx="9872640" cy="4038120"/>
          </a:xfrm>
          <a:prstGeom prst="rect">
            <a:avLst/>
          </a:prstGeom>
          <a:noFill/>
          <a:ln w="0">
            <a:noFill/>
          </a:ln>
        </p:spPr>
        <p:txBody>
          <a:bodyPr anchor="t">
            <a:normAutofit/>
          </a:bodyPr>
          <a:p>
            <a:pPr>
              <a:lnSpc>
                <a:spcPct val="90000"/>
              </a:lnSpc>
              <a:spcBef>
                <a:spcPts val="1400"/>
              </a:spcBef>
              <a:buNone/>
            </a:pPr>
            <a:endParaRPr b="0" lang="en-US" sz="2200" spc="-1" strike="noStrike">
              <a:solidFill>
                <a:srgbClr val="549e39"/>
              </a:solidFill>
              <a:latin typeface="Arial"/>
            </a:endParaRPr>
          </a:p>
          <a:p>
            <a:pPr marL="228600" indent="-182880">
              <a:lnSpc>
                <a:spcPct val="90000"/>
              </a:lnSpc>
              <a:spcBef>
                <a:spcPts val="1400"/>
              </a:spcBef>
              <a:buClr>
                <a:srgbClr val="549e39"/>
              </a:buClr>
              <a:buSzPct val="80000"/>
              <a:buFont typeface="Corbel"/>
              <a:buChar char="•"/>
            </a:pPr>
            <a:r>
              <a:rPr b="0" lang="fr-FR" sz="2200" spc="-1" strike="noStrike">
                <a:solidFill>
                  <a:srgbClr val="595959"/>
                </a:solidFill>
                <a:latin typeface="Arial"/>
              </a:rPr>
              <a:t>Autocar: Lycée Banville à Cherbourg</a:t>
            </a:r>
            <a:endParaRPr b="0" lang="en-US" sz="2200" spc="-1" strike="noStrike">
              <a:solidFill>
                <a:srgbClr val="549e39"/>
              </a:solidFill>
              <a:latin typeface="Arial"/>
            </a:endParaRPr>
          </a:p>
          <a:p>
            <a:pPr marL="228600" indent="-182880">
              <a:lnSpc>
                <a:spcPct val="90000"/>
              </a:lnSpc>
              <a:spcBef>
                <a:spcPts val="1400"/>
              </a:spcBef>
              <a:buClr>
                <a:srgbClr val="549e39"/>
              </a:buClr>
              <a:buSzPct val="80000"/>
              <a:buFont typeface="Corbel"/>
              <a:buChar char="•"/>
            </a:pPr>
            <a:r>
              <a:rPr b="0" lang="fr-FR" sz="2200" spc="-1" strike="noStrike">
                <a:solidFill>
                  <a:srgbClr val="595959"/>
                </a:solidFill>
                <a:latin typeface="Arial"/>
              </a:rPr>
              <a:t>Compagnie : EUROVOYAGES</a:t>
            </a:r>
            <a:endParaRPr b="0" lang="en-US" sz="2200" spc="-1" strike="noStrike">
              <a:solidFill>
                <a:srgbClr val="549e39"/>
              </a:solidFill>
              <a:latin typeface="Arial"/>
            </a:endParaRPr>
          </a:p>
          <a:p>
            <a:pPr marL="228600" indent="-182880">
              <a:lnSpc>
                <a:spcPct val="90000"/>
              </a:lnSpc>
              <a:spcBef>
                <a:spcPts val="1400"/>
              </a:spcBef>
              <a:buClr>
                <a:srgbClr val="549e39"/>
              </a:buClr>
              <a:buSzPct val="80000"/>
              <a:buFont typeface="Corbel"/>
              <a:buChar char="•"/>
            </a:pPr>
            <a:r>
              <a:rPr b="1" lang="fr-FR" sz="2800" spc="-1" strike="noStrike" u="sng">
                <a:solidFill>
                  <a:srgbClr val="3f762b"/>
                </a:solidFill>
                <a:uFillTx/>
                <a:latin typeface="Arial"/>
              </a:rPr>
              <a:t>RDV au lycée: samedi 5 octobre 2024, matin (heure exacte à confirmer à la rentrée)</a:t>
            </a:r>
            <a:endParaRPr b="0" lang="en-US" sz="2800" spc="-1" strike="noStrike">
              <a:solidFill>
                <a:srgbClr val="549e39"/>
              </a:solidFill>
              <a:latin typeface="Arial"/>
            </a:endParaRPr>
          </a:p>
          <a:p>
            <a:pPr marL="228600" indent="-182880">
              <a:lnSpc>
                <a:spcPct val="90000"/>
              </a:lnSpc>
              <a:spcBef>
                <a:spcPts val="1400"/>
              </a:spcBef>
              <a:buClr>
                <a:srgbClr val="549e39"/>
              </a:buClr>
              <a:buSzPct val="80000"/>
              <a:buFont typeface="Corbel"/>
              <a:buChar char="•"/>
            </a:pPr>
            <a:r>
              <a:rPr b="0" lang="fr-FR" sz="2800" spc="-1" strike="noStrike">
                <a:solidFill>
                  <a:srgbClr val="3f762b"/>
                </a:solidFill>
                <a:latin typeface="Arial"/>
              </a:rPr>
              <a:t>Temps de trajet: 9h environ</a:t>
            </a:r>
            <a:endParaRPr b="0" lang="en-US" sz="2800" spc="-1" strike="noStrike">
              <a:solidFill>
                <a:srgbClr val="549e39"/>
              </a:solidFill>
              <a:latin typeface="Arial"/>
            </a:endParaRPr>
          </a:p>
          <a:p>
            <a:pPr marL="228600" indent="-182880">
              <a:lnSpc>
                <a:spcPct val="90000"/>
              </a:lnSpc>
              <a:spcBef>
                <a:spcPts val="1400"/>
              </a:spcBef>
              <a:buClr>
                <a:srgbClr val="549e39"/>
              </a:buClr>
              <a:buSzPct val="80000"/>
              <a:buFont typeface="Corbel"/>
              <a:buChar char="•"/>
            </a:pPr>
            <a:r>
              <a:rPr b="0" lang="fr-FR" sz="2200" spc="-1" strike="noStrike">
                <a:solidFill>
                  <a:srgbClr val="3f762b"/>
                </a:solidFill>
                <a:latin typeface="Arial"/>
              </a:rPr>
              <a:t>FERRY : STENALINE</a:t>
            </a:r>
            <a:endParaRPr b="0" lang="en-US" sz="2200" spc="-1" strike="noStrike">
              <a:solidFill>
                <a:srgbClr val="549e39"/>
              </a:solidFill>
              <a:latin typeface="Arial"/>
            </a:endParaRPr>
          </a:p>
        </p:txBody>
      </p:sp>
      <p:pic>
        <p:nvPicPr>
          <p:cNvPr id="93" name="Picture 4" descr="Trèfle Irlandais Banque d'images et photos libres de droit - iStock"/>
          <p:cNvPicPr/>
          <p:nvPr/>
        </p:nvPicPr>
        <p:blipFill>
          <a:blip r:embed="rId1"/>
          <a:stretch/>
        </p:blipFill>
        <p:spPr>
          <a:xfrm>
            <a:off x="10867320" y="317160"/>
            <a:ext cx="1008000" cy="1008000"/>
          </a:xfrm>
          <a:prstGeom prst="rect">
            <a:avLst/>
          </a:prstGeom>
          <a:ln w="0">
            <a:noFill/>
          </a:ln>
        </p:spPr>
      </p:pic>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PlaceHolder 1"/>
          <p:cNvSpPr>
            <a:spLocks noGrp="1"/>
          </p:cNvSpPr>
          <p:nvPr>
            <p:ph type="title"/>
          </p:nvPr>
        </p:nvSpPr>
        <p:spPr>
          <a:xfrm>
            <a:off x="1151280" y="436680"/>
            <a:ext cx="9875160" cy="871560"/>
          </a:xfrm>
          <a:prstGeom prst="rect">
            <a:avLst/>
          </a:prstGeom>
          <a:noFill/>
          <a:ln w="0">
            <a:noFill/>
          </a:ln>
        </p:spPr>
        <p:txBody>
          <a:bodyPr anchor="ctr">
            <a:normAutofit/>
          </a:bodyPr>
          <a:p>
            <a:pPr algn="ctr">
              <a:lnSpc>
                <a:spcPct val="90000"/>
              </a:lnSpc>
              <a:buNone/>
            </a:pPr>
            <a:r>
              <a:rPr b="0" lang="fr-FR" sz="4000" spc="-1" strike="noStrike">
                <a:solidFill>
                  <a:srgbClr val="549e39"/>
                </a:solidFill>
                <a:latin typeface="Arial"/>
              </a:rPr>
              <a:t>PROGRAMME</a:t>
            </a:r>
            <a:endParaRPr b="0" lang="en-US" sz="4000" spc="-1" strike="noStrike">
              <a:solidFill>
                <a:srgbClr val="000000"/>
              </a:solidFill>
              <a:latin typeface="Arial"/>
            </a:endParaRPr>
          </a:p>
        </p:txBody>
      </p:sp>
      <p:sp>
        <p:nvSpPr>
          <p:cNvPr id="95" name="PlaceHolder 2"/>
          <p:cNvSpPr>
            <a:spLocks noGrp="1"/>
          </p:cNvSpPr>
          <p:nvPr>
            <p:ph/>
          </p:nvPr>
        </p:nvSpPr>
        <p:spPr>
          <a:xfrm>
            <a:off x="443880" y="1306800"/>
            <a:ext cx="11268360" cy="2381760"/>
          </a:xfrm>
          <a:prstGeom prst="rect">
            <a:avLst/>
          </a:prstGeom>
          <a:noFill/>
          <a:ln w="0">
            <a:noFill/>
          </a:ln>
        </p:spPr>
        <p:txBody>
          <a:bodyPr anchor="t">
            <a:normAutofit fontScale="57000"/>
          </a:bodyPr>
          <a:p>
            <a:pPr>
              <a:lnSpc>
                <a:spcPct val="90000"/>
              </a:lnSpc>
              <a:spcBef>
                <a:spcPts val="1400"/>
              </a:spcBef>
              <a:buNone/>
            </a:pPr>
            <a:endParaRPr b="0" lang="en-US" sz="2200" spc="-1" strike="noStrike">
              <a:solidFill>
                <a:srgbClr val="549e39"/>
              </a:solidFill>
              <a:latin typeface="Arial"/>
            </a:endParaRPr>
          </a:p>
          <a:p>
            <a:pPr marL="228600" indent="-182880">
              <a:lnSpc>
                <a:spcPct val="90000"/>
              </a:lnSpc>
              <a:spcBef>
                <a:spcPts val="1400"/>
              </a:spcBef>
              <a:buClr>
                <a:srgbClr val="549e39"/>
              </a:buClr>
              <a:buSzPct val="80000"/>
              <a:buFont typeface="Corbel"/>
              <a:buChar char="•"/>
            </a:pPr>
            <a:r>
              <a:rPr b="1" lang="fr-FR" sz="4400" spc="-1" strike="noStrike">
                <a:solidFill>
                  <a:srgbClr val="549e39"/>
                </a:solidFill>
                <a:latin typeface="Arial"/>
              </a:rPr>
              <a:t>Samedi 5 octobre: </a:t>
            </a:r>
            <a:r>
              <a:rPr b="0" lang="fr-FR" sz="4400" spc="-1" strike="noStrike">
                <a:solidFill>
                  <a:srgbClr val="549e39"/>
                </a:solidFill>
                <a:latin typeface="Arial"/>
              </a:rPr>
              <a:t>Rendez au lycée à </a:t>
            </a:r>
            <a:r>
              <a:rPr b="1" lang="fr-FR" sz="4400" spc="-1" strike="noStrike">
                <a:solidFill>
                  <a:srgbClr val="549e39"/>
                </a:solidFill>
                <a:latin typeface="Arial"/>
              </a:rPr>
              <a:t>5h du matin </a:t>
            </a:r>
            <a:endParaRPr b="0" lang="en-US" sz="4400" spc="-1" strike="noStrike">
              <a:solidFill>
                <a:srgbClr val="549e39"/>
              </a:solidFill>
              <a:latin typeface="Arial"/>
            </a:endParaRPr>
          </a:p>
          <a:p>
            <a:pPr marL="228600" indent="-182880">
              <a:lnSpc>
                <a:spcPct val="90000"/>
              </a:lnSpc>
              <a:spcBef>
                <a:spcPts val="1400"/>
              </a:spcBef>
              <a:buClr>
                <a:srgbClr val="549e39"/>
              </a:buClr>
              <a:buSzPct val="80000"/>
              <a:buFont typeface="Corbel"/>
              <a:buChar char="•"/>
            </a:pPr>
            <a:r>
              <a:rPr b="0" lang="fr-FR" sz="4400" spc="-1" strike="noStrike">
                <a:solidFill>
                  <a:srgbClr val="549e39"/>
                </a:solidFill>
                <a:latin typeface="Arial"/>
              </a:rPr>
              <a:t>Déjeuner et dîner sur le trajet sous forme de pique-nique (les élèves devront prévoir ces 2 ou 3 repas). </a:t>
            </a:r>
            <a:endParaRPr b="0" lang="en-US" sz="4400" spc="-1" strike="noStrike">
              <a:solidFill>
                <a:srgbClr val="549e39"/>
              </a:solidFill>
              <a:latin typeface="Arial"/>
            </a:endParaRPr>
          </a:p>
          <a:p>
            <a:pPr marL="228600" indent="-182880">
              <a:lnSpc>
                <a:spcPct val="90000"/>
              </a:lnSpc>
              <a:spcBef>
                <a:spcPts val="1400"/>
              </a:spcBef>
              <a:buClr>
                <a:srgbClr val="549e39"/>
              </a:buClr>
              <a:buSzPct val="80000"/>
              <a:buFont typeface="Corbel"/>
              <a:buChar char="•"/>
            </a:pPr>
            <a:r>
              <a:rPr b="0" lang="fr-FR" sz="4400" spc="-1" strike="noStrike">
                <a:solidFill>
                  <a:srgbClr val="549e39"/>
                </a:solidFill>
                <a:latin typeface="Arial"/>
              </a:rPr>
              <a:t>Présentation Cherbourg vers 16h, pour un départ du ferry à 19h; nuit et dîner (prévu par les familles) à bord en cabines à 4 avec toilettes &amp; douche. </a:t>
            </a:r>
            <a:endParaRPr b="0" lang="en-US" sz="4400" spc="-1" strike="noStrike">
              <a:solidFill>
                <a:srgbClr val="549e39"/>
              </a:solidFill>
              <a:latin typeface="Arial"/>
            </a:endParaRPr>
          </a:p>
          <a:p>
            <a:pPr>
              <a:lnSpc>
                <a:spcPct val="90000"/>
              </a:lnSpc>
              <a:spcBef>
                <a:spcPts val="1400"/>
              </a:spcBef>
              <a:buNone/>
            </a:pPr>
            <a:endParaRPr b="0" lang="en-US" sz="4400" spc="-1" strike="noStrike">
              <a:solidFill>
                <a:srgbClr val="549e39"/>
              </a:solidFill>
              <a:latin typeface="Arial"/>
            </a:endParaRPr>
          </a:p>
        </p:txBody>
      </p:sp>
      <p:pic>
        <p:nvPicPr>
          <p:cNvPr id="96" name="Picture 2" descr="Voyage en car | Voyages Voisneau"/>
          <p:cNvPicPr/>
          <p:nvPr/>
        </p:nvPicPr>
        <p:blipFill>
          <a:blip r:embed="rId1"/>
          <a:stretch/>
        </p:blipFill>
        <p:spPr>
          <a:xfrm>
            <a:off x="1039680" y="4156920"/>
            <a:ext cx="2857320" cy="2133360"/>
          </a:xfrm>
          <a:prstGeom prst="rect">
            <a:avLst/>
          </a:prstGeom>
          <a:ln w="0">
            <a:noFill/>
          </a:ln>
        </p:spPr>
      </p:pic>
      <p:pic>
        <p:nvPicPr>
          <p:cNvPr id="97" name="Picture 4" descr="Un jour d'école peu banal"/>
          <p:cNvPicPr/>
          <p:nvPr/>
        </p:nvPicPr>
        <p:blipFill>
          <a:blip r:embed="rId2"/>
          <a:stretch/>
        </p:blipFill>
        <p:spPr>
          <a:xfrm>
            <a:off x="5223240" y="3688920"/>
            <a:ext cx="5359320" cy="2679480"/>
          </a:xfrm>
          <a:prstGeom prst="rect">
            <a:avLst/>
          </a:prstGeom>
          <a:ln w="0">
            <a:noFill/>
          </a:ln>
        </p:spPr>
      </p:pic>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8" name="PlaceHolder 1"/>
          <p:cNvSpPr>
            <a:spLocks noGrp="1"/>
          </p:cNvSpPr>
          <p:nvPr>
            <p:ph type="title"/>
          </p:nvPr>
        </p:nvSpPr>
        <p:spPr>
          <a:xfrm>
            <a:off x="1143000" y="609480"/>
            <a:ext cx="9875160" cy="779040"/>
          </a:xfrm>
          <a:prstGeom prst="rect">
            <a:avLst/>
          </a:prstGeom>
          <a:noFill/>
          <a:ln w="0">
            <a:noFill/>
          </a:ln>
        </p:spPr>
        <p:txBody>
          <a:bodyPr anchor="ctr">
            <a:normAutofit/>
          </a:bodyPr>
          <a:p>
            <a:pPr algn="ctr">
              <a:lnSpc>
                <a:spcPct val="90000"/>
              </a:lnSpc>
              <a:buNone/>
            </a:pPr>
            <a:r>
              <a:rPr b="1" lang="fr-FR" sz="3200" spc="-1" strike="noStrike">
                <a:solidFill>
                  <a:srgbClr val="549e39"/>
                </a:solidFill>
                <a:latin typeface="Arial"/>
              </a:rPr>
              <a:t>Irlande</a:t>
            </a:r>
            <a:endParaRPr b="0" lang="en-US" sz="3200" spc="-1" strike="noStrike">
              <a:solidFill>
                <a:srgbClr val="000000"/>
              </a:solidFill>
              <a:latin typeface="Arial"/>
            </a:endParaRPr>
          </a:p>
        </p:txBody>
      </p:sp>
      <p:sp>
        <p:nvSpPr>
          <p:cNvPr id="99" name="PlaceHolder 2"/>
          <p:cNvSpPr>
            <a:spLocks noGrp="1"/>
          </p:cNvSpPr>
          <p:nvPr>
            <p:ph/>
          </p:nvPr>
        </p:nvSpPr>
        <p:spPr>
          <a:xfrm>
            <a:off x="1143000" y="1273320"/>
            <a:ext cx="9872640" cy="4822560"/>
          </a:xfrm>
          <a:prstGeom prst="rect">
            <a:avLst/>
          </a:prstGeom>
          <a:noFill/>
          <a:ln w="0">
            <a:noFill/>
          </a:ln>
        </p:spPr>
        <p:txBody>
          <a:bodyPr anchor="t">
            <a:normAutofit fontScale="93000"/>
          </a:bodyPr>
          <a:p>
            <a:pPr marL="228600" indent="-182880" algn="just">
              <a:lnSpc>
                <a:spcPct val="90000"/>
              </a:lnSpc>
              <a:spcBef>
                <a:spcPts val="1400"/>
              </a:spcBef>
              <a:buClr>
                <a:srgbClr val="549e39"/>
              </a:buClr>
              <a:buSzPct val="80000"/>
              <a:buFont typeface="Corbel"/>
              <a:buChar char="•"/>
            </a:pPr>
            <a:r>
              <a:rPr b="0" lang="fr-FR" sz="2200" spc="-1" strike="noStrike">
                <a:solidFill>
                  <a:srgbClr val="549e39"/>
                </a:solidFill>
                <a:latin typeface="Arial"/>
              </a:rPr>
              <a:t>En 1800, quand l’union politique avec le Royaume-Uni fait disparaître l’Irlande de la carte du monde, les Irlandais sont plus de huit millions. Un demi-siècle plus tard la grande famine donne le signal de leur départ en masse pour les États-Unis. La population n’est jamais remontée depuis.</a:t>
            </a:r>
            <a:endParaRPr b="0" lang="en-US" sz="2200" spc="-1" strike="noStrike">
              <a:solidFill>
                <a:srgbClr val="549e39"/>
              </a:solidFill>
              <a:latin typeface="Arial"/>
            </a:endParaRPr>
          </a:p>
          <a:p>
            <a:pPr marL="228600" indent="-182880" algn="just">
              <a:lnSpc>
                <a:spcPct val="90000"/>
              </a:lnSpc>
              <a:spcBef>
                <a:spcPts val="1400"/>
              </a:spcBef>
              <a:buClr>
                <a:srgbClr val="549e39"/>
              </a:buClr>
              <a:buSzPct val="80000"/>
              <a:buFont typeface="Corbel"/>
              <a:buChar char="•"/>
            </a:pPr>
            <a:r>
              <a:rPr b="0" lang="fr-FR" sz="2200" spc="-1" strike="noStrike">
                <a:solidFill>
                  <a:srgbClr val="549e39"/>
                </a:solidFill>
                <a:latin typeface="Arial"/>
              </a:rPr>
              <a:t>Avant tout agricole, l’Irlande devient indépendante en 1922 et veut se doter d’une industrie. Quand De Valera arrive au pouvoir en 1932, il accentue l’intervention directe de l’État dans le développement industriel. </a:t>
            </a:r>
            <a:endParaRPr b="0" lang="en-US" sz="2200" spc="-1" strike="noStrike">
              <a:solidFill>
                <a:srgbClr val="549e39"/>
              </a:solidFill>
              <a:latin typeface="Arial"/>
            </a:endParaRPr>
          </a:p>
          <a:p>
            <a:pPr marL="228600" indent="-182880" algn="just">
              <a:lnSpc>
                <a:spcPct val="90000"/>
              </a:lnSpc>
              <a:spcBef>
                <a:spcPts val="1400"/>
              </a:spcBef>
              <a:buClr>
                <a:srgbClr val="549e39"/>
              </a:buClr>
              <a:buSzPct val="80000"/>
              <a:buFont typeface="Corbel"/>
              <a:buChar char="•"/>
            </a:pPr>
            <a:r>
              <a:rPr b="0" lang="fr-FR" sz="2200" spc="-1" strike="noStrike">
                <a:solidFill>
                  <a:srgbClr val="549e39"/>
                </a:solidFill>
                <a:latin typeface="Arial"/>
              </a:rPr>
              <a:t>Dans les années 1990 et 2000, l'essor économique et démographique de ce pays d'Europe de l'Ouest a donné lieu à une transformation sociale sans précédent. Sa population jadis rurale, ouvrière, pauvre, traditionnelle et religieuse est subitement devenue urbaine, progressiste, moderne, individualiste et tournée vers la consommation. On surnomme le pays « The Celtic Tiger » ou le Tigre Celtique. Jusqu’à la crise de 2008.</a:t>
            </a:r>
            <a:endParaRPr b="0" lang="en-US" sz="2200" spc="-1" strike="noStrike">
              <a:solidFill>
                <a:srgbClr val="549e39"/>
              </a:solidFill>
              <a:latin typeface="Arial"/>
            </a:endParaRPr>
          </a:p>
          <a:p>
            <a:pPr marL="228600" indent="-182880" algn="just">
              <a:lnSpc>
                <a:spcPct val="90000"/>
              </a:lnSpc>
              <a:spcBef>
                <a:spcPts val="1400"/>
              </a:spcBef>
              <a:buClr>
                <a:srgbClr val="549e39"/>
              </a:buClr>
              <a:buSzPct val="80000"/>
              <a:buFont typeface="Corbel"/>
              <a:buChar char="•"/>
            </a:pPr>
            <a:r>
              <a:rPr b="0" lang="fr-FR" sz="2200" spc="-1" strike="noStrike">
                <a:solidFill>
                  <a:srgbClr val="549e39"/>
                </a:solidFill>
                <a:latin typeface="Arial"/>
              </a:rPr>
              <a:t>Notre séjour permettra de découvrir l’évolution d’un petit pays soumis et pauvre vers un pays tenant actuellement la 7e place des grandes économies.</a:t>
            </a:r>
            <a:endParaRPr b="0" lang="en-US" sz="2200" spc="-1" strike="noStrike">
              <a:solidFill>
                <a:srgbClr val="549e39"/>
              </a:solidFill>
              <a:latin typeface="Arial"/>
            </a:endParaRPr>
          </a:p>
          <a:p>
            <a:pPr>
              <a:lnSpc>
                <a:spcPct val="90000"/>
              </a:lnSpc>
              <a:spcBef>
                <a:spcPts val="1400"/>
              </a:spcBef>
              <a:buNone/>
            </a:pPr>
            <a:endParaRPr b="0" lang="en-US" sz="2200" spc="-1" strike="noStrike">
              <a:solidFill>
                <a:srgbClr val="549e39"/>
              </a:solidFill>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 name="PlaceHolder 1"/>
          <p:cNvSpPr>
            <a:spLocks noGrp="1"/>
          </p:cNvSpPr>
          <p:nvPr>
            <p:ph type="title"/>
          </p:nvPr>
        </p:nvSpPr>
        <p:spPr>
          <a:xfrm>
            <a:off x="1143000" y="609480"/>
            <a:ext cx="9875160" cy="941040"/>
          </a:xfrm>
          <a:prstGeom prst="rect">
            <a:avLst/>
          </a:prstGeom>
          <a:noFill/>
          <a:ln w="0">
            <a:noFill/>
          </a:ln>
        </p:spPr>
        <p:txBody>
          <a:bodyPr anchor="ctr">
            <a:noAutofit/>
          </a:bodyPr>
          <a:p>
            <a:pPr algn="ctr">
              <a:lnSpc>
                <a:spcPct val="90000"/>
              </a:lnSpc>
              <a:buNone/>
            </a:pPr>
            <a:r>
              <a:rPr b="1" lang="fr-FR" sz="4400" spc="-1" strike="noStrike">
                <a:solidFill>
                  <a:srgbClr val="549e39"/>
                </a:solidFill>
                <a:latin typeface="Arial"/>
              </a:rPr>
              <a:t>Dimanche 6 octobre :</a:t>
            </a:r>
            <a:endParaRPr b="0" lang="en-US" sz="4400" spc="-1" strike="noStrike">
              <a:solidFill>
                <a:srgbClr val="000000"/>
              </a:solidFill>
              <a:latin typeface="Arial"/>
            </a:endParaRPr>
          </a:p>
        </p:txBody>
      </p:sp>
      <p:sp>
        <p:nvSpPr>
          <p:cNvPr id="101" name="PlaceHolder 2"/>
          <p:cNvSpPr>
            <a:spLocks noGrp="1"/>
          </p:cNvSpPr>
          <p:nvPr>
            <p:ph/>
          </p:nvPr>
        </p:nvSpPr>
        <p:spPr>
          <a:xfrm>
            <a:off x="618480" y="1296360"/>
            <a:ext cx="11080080" cy="1255320"/>
          </a:xfrm>
          <a:prstGeom prst="rect">
            <a:avLst/>
          </a:prstGeom>
          <a:noFill/>
          <a:ln w="0">
            <a:noFill/>
          </a:ln>
        </p:spPr>
        <p:txBody>
          <a:bodyPr anchor="t">
            <a:normAutofit fontScale="78000"/>
          </a:bodyPr>
          <a:p>
            <a:pPr>
              <a:lnSpc>
                <a:spcPct val="90000"/>
              </a:lnSpc>
              <a:spcBef>
                <a:spcPts val="1400"/>
              </a:spcBef>
              <a:buNone/>
            </a:pPr>
            <a:endParaRPr b="0" lang="en-US" sz="2200" spc="-1" strike="noStrike">
              <a:solidFill>
                <a:srgbClr val="549e39"/>
              </a:solidFill>
              <a:latin typeface="Arial"/>
            </a:endParaRPr>
          </a:p>
          <a:p>
            <a:pPr marL="228600" indent="-182880">
              <a:lnSpc>
                <a:spcPct val="90000"/>
              </a:lnSpc>
              <a:spcBef>
                <a:spcPts val="1400"/>
              </a:spcBef>
              <a:buClr>
                <a:srgbClr val="549e39"/>
              </a:buClr>
              <a:buSzPct val="80000"/>
              <a:buFont typeface="Corbel"/>
              <a:buChar char="•"/>
            </a:pPr>
            <a:r>
              <a:rPr b="1" lang="fr-FR" sz="3500" spc="-1" strike="noStrike">
                <a:solidFill>
                  <a:srgbClr val="549e39"/>
                </a:solidFill>
                <a:latin typeface="Arial"/>
              </a:rPr>
              <a:t>petit déjeuner</a:t>
            </a:r>
            <a:r>
              <a:rPr b="0" lang="fr-FR" sz="3500" spc="-1" strike="noStrike">
                <a:solidFill>
                  <a:srgbClr val="549e39"/>
                </a:solidFill>
                <a:latin typeface="Arial"/>
              </a:rPr>
              <a:t> à la cafétéria à bord du ferry ; vers 12h arrivée à Rosslare ; déjeuner au restaurant ; visite du Dunbrody Famin</a:t>
            </a:r>
            <a:r>
              <a:rPr b="0" i="1" lang="fr-FR" sz="3500" spc="-1" strike="noStrike">
                <a:solidFill>
                  <a:srgbClr val="549e39"/>
                </a:solidFill>
                <a:latin typeface="Arial"/>
              </a:rPr>
              <a:t>e </a:t>
            </a:r>
            <a:r>
              <a:rPr b="0" lang="fr-FR" sz="3500" spc="-1" strike="noStrike">
                <a:solidFill>
                  <a:srgbClr val="549e39"/>
                </a:solidFill>
                <a:latin typeface="Arial"/>
              </a:rPr>
              <a:t>Ship</a:t>
            </a:r>
            <a:r>
              <a:rPr b="0" i="1" lang="fr-FR" sz="3500" spc="-1" strike="noStrike">
                <a:solidFill>
                  <a:srgbClr val="549e39"/>
                </a:solidFill>
                <a:latin typeface="Arial"/>
              </a:rPr>
              <a:t> </a:t>
            </a:r>
            <a:endParaRPr b="0" lang="en-US" sz="3500" spc="-1" strike="noStrike">
              <a:solidFill>
                <a:srgbClr val="549e39"/>
              </a:solidFill>
              <a:latin typeface="Arial"/>
            </a:endParaRPr>
          </a:p>
        </p:txBody>
      </p:sp>
      <p:sp>
        <p:nvSpPr>
          <p:cNvPr id="102" name="AutoShape 4"/>
          <p:cNvSpPr/>
          <p:nvPr/>
        </p:nvSpPr>
        <p:spPr>
          <a:xfrm>
            <a:off x="155520" y="-144360"/>
            <a:ext cx="304560" cy="304560"/>
          </a:xfrm>
          <a:prstGeom prst="rect">
            <a:avLst/>
          </a:prstGeom>
          <a:noFill/>
          <a:ln w="0">
            <a:noFill/>
          </a:ln>
        </p:spPr>
        <p:style>
          <a:lnRef idx="0"/>
          <a:fillRef idx="0"/>
          <a:effectRef idx="0"/>
          <a:fontRef idx="minor"/>
        </p:style>
      </p:sp>
      <p:sp>
        <p:nvSpPr>
          <p:cNvPr id="103" name="AutoShape 6"/>
          <p:cNvSpPr/>
          <p:nvPr/>
        </p:nvSpPr>
        <p:spPr>
          <a:xfrm>
            <a:off x="155520" y="-144360"/>
            <a:ext cx="304560" cy="304560"/>
          </a:xfrm>
          <a:prstGeom prst="rect">
            <a:avLst/>
          </a:prstGeom>
          <a:noFill/>
          <a:ln w="0">
            <a:noFill/>
          </a:ln>
        </p:spPr>
        <p:style>
          <a:lnRef idx="0"/>
          <a:fillRef idx="0"/>
          <a:effectRef idx="0"/>
          <a:fontRef idx="minor"/>
        </p:style>
      </p:sp>
      <p:pic>
        <p:nvPicPr>
          <p:cNvPr id="104" name="Picture 2" descr="Ferry Cherbourg Rosslare PROMOTIONS réservation tarifs horaires"/>
          <p:cNvPicPr/>
          <p:nvPr/>
        </p:nvPicPr>
        <p:blipFill>
          <a:blip r:embed="rId1"/>
          <a:stretch/>
        </p:blipFill>
        <p:spPr>
          <a:xfrm>
            <a:off x="1534680" y="2613600"/>
            <a:ext cx="4074480" cy="3259440"/>
          </a:xfrm>
          <a:prstGeom prst="rect">
            <a:avLst/>
          </a:prstGeom>
          <a:ln w="0">
            <a:noFill/>
          </a:ln>
        </p:spPr>
      </p:pic>
      <p:pic>
        <p:nvPicPr>
          <p:cNvPr id="105" name="Picture 6" descr="https://dynamic-media-cdn.tripadvisor.com/media/photo-o/04/85/84/78/walkway-to-st-helens.jpg?w=400&amp;h=300&amp;s=1"/>
          <p:cNvPicPr/>
          <p:nvPr/>
        </p:nvPicPr>
        <p:blipFill>
          <a:blip r:embed="rId2"/>
          <a:stretch/>
        </p:blipFill>
        <p:spPr>
          <a:xfrm>
            <a:off x="6324840" y="2552040"/>
            <a:ext cx="4404600" cy="3303360"/>
          </a:xfrm>
          <a:prstGeom prst="rect">
            <a:avLst/>
          </a:prstGeom>
          <a:ln w="0">
            <a:noFill/>
          </a:ln>
        </p:spPr>
      </p:pic>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 name="PlaceHolder 1"/>
          <p:cNvSpPr>
            <a:spLocks noGrp="1"/>
          </p:cNvSpPr>
          <p:nvPr>
            <p:ph type="title"/>
          </p:nvPr>
        </p:nvSpPr>
        <p:spPr>
          <a:xfrm>
            <a:off x="1157400" y="609480"/>
            <a:ext cx="9860760" cy="1080000"/>
          </a:xfrm>
          <a:prstGeom prst="rect">
            <a:avLst/>
          </a:prstGeom>
          <a:noFill/>
          <a:ln w="0">
            <a:noFill/>
          </a:ln>
        </p:spPr>
        <p:txBody>
          <a:bodyPr anchor="ctr">
            <a:noAutofit/>
          </a:bodyPr>
          <a:p>
            <a:pPr algn="ctr">
              <a:lnSpc>
                <a:spcPct val="90000"/>
              </a:lnSpc>
              <a:buNone/>
            </a:pPr>
            <a:r>
              <a:rPr b="1" lang="fr-FR" sz="4400" spc="-1" strike="noStrike">
                <a:solidFill>
                  <a:srgbClr val="549e39"/>
                </a:solidFill>
                <a:latin typeface="Arial"/>
              </a:rPr>
              <a:t>Dunbrody Famine</a:t>
            </a:r>
            <a:r>
              <a:rPr b="1" i="1" lang="fr-FR" sz="4400" spc="-1" strike="noStrike">
                <a:solidFill>
                  <a:srgbClr val="549e39"/>
                </a:solidFill>
                <a:latin typeface="Arial"/>
              </a:rPr>
              <a:t> </a:t>
            </a:r>
            <a:r>
              <a:rPr b="1" lang="fr-FR" sz="4400" spc="-1" strike="noStrike">
                <a:solidFill>
                  <a:srgbClr val="549e39"/>
                </a:solidFill>
                <a:latin typeface="Arial"/>
              </a:rPr>
              <a:t>Ship</a:t>
            </a:r>
            <a:endParaRPr b="0" lang="en-US" sz="4400" spc="-1" strike="noStrike">
              <a:solidFill>
                <a:srgbClr val="000000"/>
              </a:solidFill>
              <a:latin typeface="Arial"/>
            </a:endParaRPr>
          </a:p>
        </p:txBody>
      </p:sp>
      <p:sp>
        <p:nvSpPr>
          <p:cNvPr id="107" name="PlaceHolder 2"/>
          <p:cNvSpPr>
            <a:spLocks noGrp="1"/>
          </p:cNvSpPr>
          <p:nvPr>
            <p:ph/>
          </p:nvPr>
        </p:nvSpPr>
        <p:spPr>
          <a:xfrm>
            <a:off x="983880" y="1446840"/>
            <a:ext cx="10370520" cy="1805400"/>
          </a:xfrm>
          <a:prstGeom prst="rect">
            <a:avLst/>
          </a:prstGeom>
          <a:noFill/>
          <a:ln w="0">
            <a:noFill/>
          </a:ln>
        </p:spPr>
        <p:txBody>
          <a:bodyPr anchor="t">
            <a:noAutofit/>
          </a:bodyPr>
          <a:p>
            <a:pPr marL="228600" indent="-182880" algn="just">
              <a:lnSpc>
                <a:spcPct val="90000"/>
              </a:lnSpc>
              <a:spcBef>
                <a:spcPts val="1400"/>
              </a:spcBef>
              <a:buClr>
                <a:srgbClr val="549e39"/>
              </a:buClr>
              <a:buSzPct val="80000"/>
              <a:buFont typeface="Corbel"/>
              <a:buChar char="•"/>
            </a:pPr>
            <a:r>
              <a:rPr b="0" lang="fr-FR" sz="2200" spc="-1" strike="noStrike">
                <a:solidFill>
                  <a:srgbClr val="549e39"/>
                </a:solidFill>
                <a:latin typeface="Arial"/>
              </a:rPr>
              <a:t>Le Dunbrody Famine Ship est une superbe réplique grandeur nature d’un bateau ayant servi aux </a:t>
            </a:r>
            <a:r>
              <a:rPr b="1" lang="fr-FR" sz="2200" spc="-1" strike="noStrike" u="sng">
                <a:solidFill>
                  <a:srgbClr val="6b9f25"/>
                </a:solidFill>
                <a:uFillTx/>
                <a:latin typeface="Arial"/>
                <a:hlinkClick r:id="rId1"/>
              </a:rPr>
              <a:t>émigrants</a:t>
            </a:r>
            <a:r>
              <a:rPr b="0" lang="fr-FR" sz="2200" spc="-1" strike="noStrike">
                <a:solidFill>
                  <a:srgbClr val="549e39"/>
                </a:solidFill>
                <a:latin typeface="Arial"/>
              </a:rPr>
              <a:t> irlandais à fuir le pays pour les États-Unis au 19</a:t>
            </a:r>
            <a:r>
              <a:rPr b="0" lang="fr-FR" sz="2200" spc="-1" strike="noStrike" baseline="30000">
                <a:solidFill>
                  <a:srgbClr val="549e39"/>
                </a:solidFill>
                <a:latin typeface="Arial"/>
              </a:rPr>
              <a:t>e</a:t>
            </a:r>
            <a:r>
              <a:rPr b="0" lang="fr-FR" sz="2200" spc="-1" strike="noStrike">
                <a:solidFill>
                  <a:srgbClr val="549e39"/>
                </a:solidFill>
                <a:latin typeface="Arial"/>
              </a:rPr>
              <a:t> siècle. Installé à </a:t>
            </a:r>
            <a:r>
              <a:rPr b="1" lang="fr-FR" sz="2200" spc="-1" strike="noStrike" u="sng">
                <a:solidFill>
                  <a:srgbClr val="6b9f25"/>
                </a:solidFill>
                <a:uFillTx/>
                <a:latin typeface="Arial"/>
                <a:hlinkClick r:id="rId2"/>
              </a:rPr>
              <a:t>New Ross</a:t>
            </a:r>
            <a:r>
              <a:rPr b="0" lang="fr-FR" sz="2200" spc="-1" strike="noStrike">
                <a:solidFill>
                  <a:srgbClr val="549e39"/>
                </a:solidFill>
                <a:latin typeface="Arial"/>
              </a:rPr>
              <a:t>, dans le </a:t>
            </a:r>
            <a:r>
              <a:rPr b="1" lang="fr-FR" sz="2200" spc="-1" strike="noStrike" u="sng">
                <a:solidFill>
                  <a:srgbClr val="6b9f25"/>
                </a:solidFill>
                <a:uFillTx/>
                <a:latin typeface="Arial"/>
                <a:hlinkClick r:id="rId3"/>
              </a:rPr>
              <a:t>comté de Wexford</a:t>
            </a:r>
            <a:r>
              <a:rPr b="0" lang="fr-FR" sz="2200" spc="-1" strike="noStrike">
                <a:solidFill>
                  <a:srgbClr val="549e39"/>
                </a:solidFill>
                <a:latin typeface="Arial"/>
              </a:rPr>
              <a:t> en Irlande, le bateau est une sorte de musée flottant, qui retrace la période de la </a:t>
            </a:r>
            <a:r>
              <a:rPr b="1" lang="fr-FR" sz="2200" spc="-1" strike="noStrike" u="sng">
                <a:solidFill>
                  <a:srgbClr val="6b9f25"/>
                </a:solidFill>
                <a:uFillTx/>
                <a:latin typeface="Arial"/>
                <a:hlinkClick r:id="rId4"/>
              </a:rPr>
              <a:t>Grande Famine</a:t>
            </a:r>
            <a:r>
              <a:rPr b="0" lang="fr-FR" sz="2200" spc="-1" strike="noStrike">
                <a:solidFill>
                  <a:srgbClr val="549e39"/>
                </a:solidFill>
                <a:latin typeface="Arial"/>
              </a:rPr>
              <a:t>, ainsi que l’exode massif des populations vers le Nouveau Monde…</a:t>
            </a:r>
            <a:endParaRPr b="0" lang="en-US" sz="2200" spc="-1" strike="noStrike">
              <a:solidFill>
                <a:srgbClr val="549e39"/>
              </a:solidFill>
              <a:latin typeface="Arial"/>
            </a:endParaRPr>
          </a:p>
        </p:txBody>
      </p:sp>
      <p:pic>
        <p:nvPicPr>
          <p:cNvPr id="108" name="Picture 2" descr="Dunbrody Famine (Replica) Ship in New Ross | Erasmus photo New Ross"/>
          <p:cNvPicPr/>
          <p:nvPr/>
        </p:nvPicPr>
        <p:blipFill>
          <a:blip r:embed="rId5"/>
          <a:stretch/>
        </p:blipFill>
        <p:spPr>
          <a:xfrm>
            <a:off x="1311120" y="3194640"/>
            <a:ext cx="4035960" cy="3026880"/>
          </a:xfrm>
          <a:prstGeom prst="rect">
            <a:avLst/>
          </a:prstGeom>
          <a:ln w="0">
            <a:noFill/>
          </a:ln>
        </p:spPr>
      </p:pic>
      <p:pic>
        <p:nvPicPr>
          <p:cNvPr id="109" name="Picture 8" descr="Dunbrody Famine Ship - Hook Peninsula"/>
          <p:cNvPicPr/>
          <p:nvPr/>
        </p:nvPicPr>
        <p:blipFill>
          <a:blip r:embed="rId6"/>
          <a:stretch/>
        </p:blipFill>
        <p:spPr>
          <a:xfrm>
            <a:off x="5850360" y="3186000"/>
            <a:ext cx="4569480" cy="3040560"/>
          </a:xfrm>
          <a:prstGeom prst="rect">
            <a:avLst/>
          </a:prstGeom>
          <a:ln w="0">
            <a:noFill/>
          </a:ln>
        </p:spPr>
      </p:pic>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0" name="PlaceHolder 1"/>
          <p:cNvSpPr>
            <a:spLocks noGrp="1"/>
          </p:cNvSpPr>
          <p:nvPr>
            <p:ph type="title"/>
          </p:nvPr>
        </p:nvSpPr>
        <p:spPr>
          <a:xfrm>
            <a:off x="1143000" y="609480"/>
            <a:ext cx="9875160" cy="1356120"/>
          </a:xfrm>
          <a:prstGeom prst="rect">
            <a:avLst/>
          </a:prstGeom>
          <a:noFill/>
          <a:ln w="0">
            <a:noFill/>
          </a:ln>
        </p:spPr>
        <p:txBody>
          <a:bodyPr anchor="ctr">
            <a:normAutofit/>
          </a:bodyPr>
          <a:p>
            <a:pPr algn="ctr">
              <a:lnSpc>
                <a:spcPct val="90000"/>
              </a:lnSpc>
              <a:buNone/>
            </a:pPr>
            <a:r>
              <a:rPr b="1" i="1" lang="fr-FR" sz="2800" spc="-1" strike="noStrike">
                <a:solidFill>
                  <a:srgbClr val="549e39"/>
                </a:solidFill>
                <a:latin typeface="Arial"/>
              </a:rPr>
              <a:t>Soir du dimanche 6 octobre: </a:t>
            </a:r>
            <a:r>
              <a:rPr b="0" lang="fr-FR" sz="2800" spc="-1" strike="noStrike">
                <a:solidFill>
                  <a:srgbClr val="549e39"/>
                </a:solidFill>
                <a:latin typeface="Arial"/>
              </a:rPr>
              <a:t>trajet en autocar jusqu’à Galway; RDV vers 19h avec les familles d'accueil.</a:t>
            </a:r>
            <a:endParaRPr b="0" lang="en-US" sz="2800" spc="-1" strike="noStrike">
              <a:solidFill>
                <a:srgbClr val="000000"/>
              </a:solidFill>
              <a:latin typeface="Arial"/>
            </a:endParaRPr>
          </a:p>
        </p:txBody>
      </p:sp>
      <p:pic>
        <p:nvPicPr>
          <p:cNvPr id="111" name="Picture 2" descr="County Galway - Wikipedia"/>
          <p:cNvPicPr/>
          <p:nvPr/>
        </p:nvPicPr>
        <p:blipFill>
          <a:blip r:embed="rId1"/>
          <a:stretch/>
        </p:blipFill>
        <p:spPr>
          <a:xfrm>
            <a:off x="1122840" y="1776240"/>
            <a:ext cx="2948760" cy="3673440"/>
          </a:xfrm>
          <a:prstGeom prst="rect">
            <a:avLst/>
          </a:prstGeom>
          <a:ln w="0">
            <a:noFill/>
          </a:ln>
        </p:spPr>
      </p:pic>
      <p:pic>
        <p:nvPicPr>
          <p:cNvPr id="112" name="Picture 4" descr="A local's guide to Galway City: 10 top tips | Galway holidays | The Guardian"/>
          <p:cNvPicPr/>
          <p:nvPr/>
        </p:nvPicPr>
        <p:blipFill>
          <a:blip r:embed="rId2"/>
          <a:stretch/>
        </p:blipFill>
        <p:spPr>
          <a:xfrm>
            <a:off x="4622400" y="1776240"/>
            <a:ext cx="4417200" cy="2650320"/>
          </a:xfrm>
          <a:prstGeom prst="rect">
            <a:avLst/>
          </a:prstGeom>
          <a:ln w="0">
            <a:noFill/>
          </a:ln>
        </p:spPr>
      </p:pic>
      <p:sp>
        <p:nvSpPr>
          <p:cNvPr id="113" name="AutoShape 10"/>
          <p:cNvSpPr/>
          <p:nvPr/>
        </p:nvSpPr>
        <p:spPr>
          <a:xfrm>
            <a:off x="155520" y="-144360"/>
            <a:ext cx="304560" cy="304560"/>
          </a:xfrm>
          <a:prstGeom prst="rect">
            <a:avLst/>
          </a:prstGeom>
          <a:noFill/>
          <a:ln w="0">
            <a:noFill/>
          </a:ln>
        </p:spPr>
        <p:style>
          <a:lnRef idx="0"/>
          <a:fillRef idx="0"/>
          <a:effectRef idx="0"/>
          <a:fontRef idx="minor"/>
        </p:style>
      </p:sp>
      <p:sp>
        <p:nvSpPr>
          <p:cNvPr id="114" name="AutoShape 12"/>
          <p:cNvSpPr/>
          <p:nvPr/>
        </p:nvSpPr>
        <p:spPr>
          <a:xfrm>
            <a:off x="155520" y="-144360"/>
            <a:ext cx="304560" cy="304560"/>
          </a:xfrm>
          <a:prstGeom prst="rect">
            <a:avLst/>
          </a:prstGeom>
          <a:noFill/>
          <a:ln w="0">
            <a:noFill/>
          </a:ln>
        </p:spPr>
        <p:style>
          <a:lnRef idx="0"/>
          <a:fillRef idx="0"/>
          <a:effectRef idx="0"/>
          <a:fontRef idx="minor"/>
        </p:style>
      </p:sp>
      <p:pic>
        <p:nvPicPr>
          <p:cNvPr id="115" name="Picture 14" descr="https://thumbs.dreamstime.com/z/handshake-ireland-france-flag-background-support-concept-business-two-flags-men-245200114.jpg"/>
          <p:cNvPicPr/>
          <p:nvPr/>
        </p:nvPicPr>
        <p:blipFill>
          <a:blip r:embed="rId3"/>
          <a:srcRect l="0" t="0" r="169" b="9944"/>
          <a:stretch/>
        </p:blipFill>
        <p:spPr>
          <a:xfrm>
            <a:off x="7543800" y="3753360"/>
            <a:ext cx="4328280" cy="2823480"/>
          </a:xfrm>
          <a:prstGeom prst="rect">
            <a:avLst/>
          </a:prstGeom>
          <a:ln w="0">
            <a:noFill/>
          </a:ln>
        </p:spPr>
      </p:pic>
      <p:pic>
        <p:nvPicPr>
          <p:cNvPr id="116" name="Picture 16" descr="34 175 photos et images de Irlande Galway - Getty Images"/>
          <p:cNvPicPr/>
          <p:nvPr/>
        </p:nvPicPr>
        <p:blipFill>
          <a:blip r:embed="rId4"/>
          <a:stretch/>
        </p:blipFill>
        <p:spPr>
          <a:xfrm>
            <a:off x="3005280" y="4611240"/>
            <a:ext cx="2948760" cy="1965600"/>
          </a:xfrm>
          <a:prstGeom prst="rect">
            <a:avLst/>
          </a:prstGeom>
          <a:ln w="0">
            <a:noFill/>
          </a:ln>
        </p:spPr>
      </p:pic>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7" name="PlaceHolder 1"/>
          <p:cNvSpPr>
            <a:spLocks noGrp="1"/>
          </p:cNvSpPr>
          <p:nvPr>
            <p:ph type="title"/>
          </p:nvPr>
        </p:nvSpPr>
        <p:spPr>
          <a:xfrm>
            <a:off x="1145880" y="609480"/>
            <a:ext cx="9872280" cy="918000"/>
          </a:xfrm>
          <a:prstGeom prst="rect">
            <a:avLst/>
          </a:prstGeom>
          <a:noFill/>
          <a:ln w="0">
            <a:noFill/>
          </a:ln>
        </p:spPr>
        <p:txBody>
          <a:bodyPr anchor="ctr">
            <a:normAutofit/>
          </a:bodyPr>
          <a:p>
            <a:pPr algn="ctr">
              <a:lnSpc>
                <a:spcPct val="90000"/>
              </a:lnSpc>
              <a:buNone/>
            </a:pPr>
            <a:r>
              <a:rPr b="1" lang="fr-FR" sz="2000" spc="-1" strike="noStrike">
                <a:solidFill>
                  <a:srgbClr val="549e39"/>
                </a:solidFill>
                <a:latin typeface="Arial"/>
              </a:rPr>
              <a:t>Galway: ville &amp; comté à l’ouest de l’Irlande</a:t>
            </a:r>
            <a:endParaRPr b="0" lang="en-US" sz="2000" spc="-1" strike="noStrike">
              <a:solidFill>
                <a:srgbClr val="000000"/>
              </a:solidFill>
              <a:latin typeface="Arial"/>
            </a:endParaRPr>
          </a:p>
        </p:txBody>
      </p:sp>
      <p:sp>
        <p:nvSpPr>
          <p:cNvPr id="118" name="Rectangle 3"/>
          <p:cNvSpPr/>
          <p:nvPr/>
        </p:nvSpPr>
        <p:spPr>
          <a:xfrm>
            <a:off x="231480" y="1330920"/>
            <a:ext cx="11724840" cy="1461960"/>
          </a:xfrm>
          <a:prstGeom prst="rect">
            <a:avLst/>
          </a:prstGeom>
          <a:noFill/>
          <a:ln w="0">
            <a:noFill/>
          </a:ln>
        </p:spPr>
        <p:style>
          <a:lnRef idx="0"/>
          <a:fillRef idx="0"/>
          <a:effectRef idx="0"/>
          <a:fontRef idx="minor"/>
        </p:style>
        <p:txBody>
          <a:bodyPr lIns="90000" rIns="90000" tIns="45000" bIns="45000" anchor="t">
            <a:spAutoFit/>
          </a:bodyPr>
          <a:p>
            <a:pPr algn="just">
              <a:lnSpc>
                <a:spcPct val="100000"/>
              </a:lnSpc>
              <a:buNone/>
            </a:pPr>
            <a:r>
              <a:rPr b="0" lang="fr-FR" sz="1800" spc="-1" strike="noStrike">
                <a:solidFill>
                  <a:srgbClr val="000000"/>
                </a:solidFill>
                <a:latin typeface="Arial"/>
              </a:rPr>
              <a:t>Sélectionnée comme Capitale Européenne de la culture en 2020 par l'UE, Galway est une petite ville portuaire de province typique, colorée et chaleureuse; elle est aussi active, puisque c'est la quatrième agglomération du pays. Ville étudiante par excellence et célèbre pour ses nombreux pubs, bars et cafés-restaurants, Galway est très touristique. </a:t>
            </a:r>
            <a:r>
              <a:rPr b="1" lang="fr-FR" sz="1800" spc="-1" strike="noStrike">
                <a:solidFill>
                  <a:srgbClr val="000000"/>
                </a:solidFill>
                <a:latin typeface="Arial"/>
              </a:rPr>
              <a:t>Le comté de Galway</a:t>
            </a:r>
            <a:r>
              <a:rPr b="0" lang="fr-FR" sz="1800" spc="-1" strike="noStrike">
                <a:solidFill>
                  <a:srgbClr val="000000"/>
                </a:solidFill>
                <a:latin typeface="Arial"/>
              </a:rPr>
              <a:t> est un lieu magique : il abrite les fabuleux panoramas du Connemara, des châteaux en ruines, et des villes festives et accueillantes !</a:t>
            </a:r>
            <a:endParaRPr b="0" lang="en-US" sz="1800" spc="-1" strike="noStrike">
              <a:latin typeface="Arial"/>
            </a:endParaRPr>
          </a:p>
        </p:txBody>
      </p:sp>
      <p:pic>
        <p:nvPicPr>
          <p:cNvPr id="119" name="Picture 2" descr="Comté de Galway | Ireland.com"/>
          <p:cNvPicPr/>
          <p:nvPr/>
        </p:nvPicPr>
        <p:blipFill>
          <a:blip r:embed="rId1"/>
          <a:stretch/>
        </p:blipFill>
        <p:spPr>
          <a:xfrm>
            <a:off x="1775880" y="4500000"/>
            <a:ext cx="4913640" cy="1987560"/>
          </a:xfrm>
          <a:prstGeom prst="rect">
            <a:avLst/>
          </a:prstGeom>
          <a:ln w="0">
            <a:noFill/>
          </a:ln>
        </p:spPr>
      </p:pic>
      <p:pic>
        <p:nvPicPr>
          <p:cNvPr id="120" name="Picture 4" descr="Galway, le charme irlandais de la Capitale Européenne de la Culture 2020 :  Galway"/>
          <p:cNvPicPr/>
          <p:nvPr/>
        </p:nvPicPr>
        <p:blipFill>
          <a:blip r:embed="rId2"/>
          <a:stretch/>
        </p:blipFill>
        <p:spPr>
          <a:xfrm>
            <a:off x="6609240" y="3274560"/>
            <a:ext cx="4841640" cy="2724840"/>
          </a:xfrm>
          <a:prstGeom prst="rect">
            <a:avLst/>
          </a:prstGeom>
          <a:ln w="0">
            <a:noFill/>
          </a:ln>
        </p:spPr>
      </p:pic>
      <p:pic>
        <p:nvPicPr>
          <p:cNvPr id="121" name="Picture 6" descr="https://www.infotravel.fr/wp-content/uploads/2020/02/0600b645fb63274b-75836.jpg"/>
          <p:cNvPicPr/>
          <p:nvPr/>
        </p:nvPicPr>
        <p:blipFill>
          <a:blip r:embed="rId3"/>
          <a:stretch/>
        </p:blipFill>
        <p:spPr>
          <a:xfrm>
            <a:off x="4693680" y="2905200"/>
            <a:ext cx="2538000" cy="1692000"/>
          </a:xfrm>
          <a:prstGeom prst="rect">
            <a:avLst/>
          </a:prstGeom>
          <a:ln w="0">
            <a:noFill/>
          </a:ln>
        </p:spPr>
      </p:pic>
      <p:pic>
        <p:nvPicPr>
          <p:cNvPr id="122" name="Picture 8" descr="The Best Things to Do in Galway: What to Do in Galway for a Day"/>
          <p:cNvPicPr/>
          <p:nvPr/>
        </p:nvPicPr>
        <p:blipFill>
          <a:blip r:embed="rId4"/>
          <a:stretch/>
        </p:blipFill>
        <p:spPr>
          <a:xfrm>
            <a:off x="884880" y="3139200"/>
            <a:ext cx="3096720" cy="1548000"/>
          </a:xfrm>
          <a:prstGeom prst="rect">
            <a:avLst/>
          </a:prstGeom>
          <a:ln w="0">
            <a:noFill/>
          </a:ln>
        </p:spPr>
      </p:pic>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Base</Template>
  <TotalTime>1286</TotalTime>
  <Application>LibreOffice_Vanilla/7.2.5.2$MacOSX_AARCH64 LibreOffice_project/499f9727c189e6ef3471021d6132d4c694f357e5</Application>
  <AppVersion>15.0000</AppVersion>
  <Words>1367</Words>
  <Paragraphs>138</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2023-01-18T12:38:05Z</dcterms:created>
  <dc:creator>Tania Richet</dc:creator>
  <dc:description/>
  <dc:language>en-US</dc:language>
  <cp:lastModifiedBy/>
  <cp:lastPrinted>2024-06-07T09:30:12Z</cp:lastPrinted>
  <dcterms:modified xsi:type="dcterms:W3CDTF">2024-09-30T15:05:28Z</dcterms:modified>
  <cp:revision>122</cp:revision>
  <dc:subject/>
  <dc:title>Présentation PowerPoint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Personnalisé</vt:lpwstr>
  </property>
  <property fmtid="{D5CDD505-2E9C-101B-9397-08002B2CF9AE}" pid="3" name="Slides">
    <vt:i4>29</vt:i4>
  </property>
</Properties>
</file>